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5" r:id="rId31"/>
    <p:sldId id="291" r:id="rId32"/>
    <p:sldId id="286" r:id="rId33"/>
    <p:sldId id="288" r:id="rId34"/>
    <p:sldId id="287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50" r:id="rId95"/>
    <p:sldId id="349" r:id="rId96"/>
    <p:sldId id="351" r:id="rId97"/>
    <p:sldId id="352" r:id="rId98"/>
    <p:sldId id="353" r:id="rId99"/>
    <p:sldId id="355" r:id="rId100"/>
    <p:sldId id="354" r:id="rId101"/>
    <p:sldId id="356" r:id="rId102"/>
    <p:sldId id="357" r:id="rId103"/>
    <p:sldId id="359" r:id="rId10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1FE17-5E50-C08A-F687-9A1EC707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9714C2-97F1-77F8-B94E-1F9CC2BAA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BAA11B-6D96-9B39-0C2F-75740D0F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47C5B9-1A2D-EFAE-8E62-E7F57958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AD92F8-AB80-7CFB-6BCF-19CA357C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639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15339-948D-4F9B-66DC-AB3EED5C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34567B-0561-910E-1F9C-1BB1F75E5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395539-C2AA-8EDF-0C5F-0005EDC4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7A469A-9654-272B-790C-F7E57949E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85000D-ED71-453B-109E-A8BB2EC5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05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18018D-D5A3-9A96-01BF-BF83B51E2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33D9B0-D870-8B0A-B28D-1E97EF761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D0D038-56A8-0AEC-AD84-7D8E60FA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1FF950-4154-9F66-0C68-630A1C91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9BCE9F-3DD6-F5CA-A726-7F4D883F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00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397C2-4678-8A47-0F3C-402F6A10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3D03FF-3783-0F2E-023C-DA9DAAAA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CAA20E-1010-8518-CA77-867E60B5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E53EE2-1357-3AAB-EC05-57FD4108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AB0268-060B-9A5A-5CD3-83226112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324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7261B-A133-0302-2237-A1D0B3BA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324091-4D2F-7A4B-690E-C271D252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4CB004-769F-326D-727A-1F4B7CEB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893CB7-56FB-C3F8-54FB-7CEBC36F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86B8EA-7799-5C1E-F052-432C573E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173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06116-FE90-B36B-EC21-93E0371D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6F0886-980E-E81F-E023-EADA935F8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7C2FFE9-BB49-E20A-B275-4995D031B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565339-B8B5-79C1-AABB-05BA9992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AF06C4-6672-2C47-F175-86F4ACA1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147A08-DD69-08BB-8726-37FD492B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535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93BC0-F1F8-B129-7B76-F8B98885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CE56C4-B959-29E6-D9AB-2451CC02F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C8894E-70D2-3103-5E8A-90CE26900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378B254-EBA1-15B8-35BF-F4B691023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0E9B30E-92E1-4E89-16F8-BEAA66778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16ED67-230A-55C3-257F-2EADBA2A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EE2842-8408-DEDC-A987-D63F02F1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AF59CF8-AB22-6B3E-BA51-890D54B8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253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12C64-A2B8-BCB3-6F52-8C2F8805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9FDE7B-38FF-2456-4566-67C65AA5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D1DA1C-2BC1-699E-3D3B-3CE08BAD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20DECC-D603-4604-A20E-3339FFC6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21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71D629-BDA7-9504-27B2-8543B349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15E9BBC-7C87-9FAB-56B4-311ECF70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510DB9-A5C0-3737-AA6A-F4450FB7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558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186F6-D9C9-EBB5-3876-1E96CB24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B9A6D-F80E-7FA5-9A70-E6515CFF8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BC1F88-5E72-18F2-419C-ACEA20C4A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513F19-D37D-B43D-273E-5B59E28B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8FC9B1-EA7B-F18B-152B-AD34F068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134F81-F3DC-787C-ED1F-D17C0E09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70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3B187-45A7-ECF8-5E3D-73247A11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534304C-21AB-314F-6883-85F610212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5DF7A0-EB1A-31F8-2C7A-925A84172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E97692-D4B0-444A-B68F-9496B60E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9ED3B4-88D8-9A7B-9C97-BF82CF12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3615D7-60D3-DA11-C59F-BDBFF569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531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A49B4F-15A3-77ED-B410-1FC129BE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C251CF-740C-6AEE-32DF-17A44CFA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64EDCA-378F-5A17-4F10-9F6F2CC5F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1245-C20C-416E-89BA-390D0B7B52E6}" type="datetimeFigureOut">
              <a:rPr lang="nl-BE" smtClean="0"/>
              <a:t>27/12/2022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050F6D-6288-C5FF-0479-BB4562A53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193898-9E8E-3E8A-54E4-2183E0BF5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40DF-DABB-45E2-960C-CDDFDEDADB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02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8B787-07A0-10FC-4E68-D4DDFBC50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5868"/>
            <a:ext cx="9144000" cy="1077480"/>
          </a:xfrm>
        </p:spPr>
        <p:txBody>
          <a:bodyPr>
            <a:norm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Basiswoordenschat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B7EE3A-BB33-2D50-0C6A-924BF826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3348"/>
            <a:ext cx="9144000" cy="943329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Bewegend leren met een interactieve quiz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817C88-49E1-8B56-57C2-7FD5ABC0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4" y="4891596"/>
            <a:ext cx="1260536" cy="12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9DABDF4-B424-468E-0DA8-CB1D3DB9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891596"/>
            <a:ext cx="1260536" cy="12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atis illustraties van Onderwijs">
            <a:extLst>
              <a:ext uri="{FF2B5EF4-FFF2-40B4-BE49-F238E27FC236}">
                <a16:creationId xmlns:a16="http://schemas.microsoft.com/office/drawing/2014/main" id="{F6719164-19FF-2FC7-1988-3226822D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96" y="2512381"/>
            <a:ext cx="5311807" cy="35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9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39F758-B01A-8AC6-9907-00D64982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7" y="1661477"/>
            <a:ext cx="3535045" cy="35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839B191-5B0B-44AD-01DF-4FA5BCFFA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89" y="1745589"/>
            <a:ext cx="3366821" cy="33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EE0900C-2AE8-1B09-880F-FB5F0F836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C668845-1F84-5532-8C34-51CE66762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84BB4-318E-0316-DECA-B29EF62C64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B9726D-A0B9-7586-2E0E-F5C759C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600" i="1" dirty="0">
                <a:latin typeface="Arial" panose="020B0604020202020204" pitchFamily="34" charset="0"/>
                <a:cs typeface="Arial" panose="020B0604020202020204" pitchFamily="34" charset="0"/>
              </a:rPr>
              <a:t>Pixabay.com – Sclera.be</a:t>
            </a:r>
            <a:endParaRPr lang="nl-B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6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0F16B70-6008-5B02-2236-639829190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FC02D79-015D-0F13-C204-4ACE0329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56F6837-E7CC-04B4-1300-81699478C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8BF9D08-6C33-04B7-844D-A2BA46DB4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29" y="1670629"/>
            <a:ext cx="3516741" cy="35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910C239-A186-81B7-D290-50CB87097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97" y="1727597"/>
            <a:ext cx="3402806" cy="34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AA29C32-7AB9-D3F5-363D-654B7694F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36" y="1671236"/>
            <a:ext cx="3515528" cy="35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1AE136-8339-2329-59E1-E3BBC381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9574736-A02A-47AC-9766-16B98266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030FACD-1BA7-DC53-9F31-AD91BBA82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40ED5-884B-E6AB-91A7-DC49B87A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Wat is de bedoeling?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F2FC29-35B3-EC79-61D3-855751ED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609"/>
            <a:ext cx="10515600" cy="4026531"/>
          </a:xfrm>
        </p:spPr>
        <p:txBody>
          <a:bodyPr>
            <a:normAutofit/>
          </a:bodyPr>
          <a:lstStyle/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Werk per twee. Zoek een partner.</a:t>
            </a:r>
            <a:b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Zoek het woord dat bij het pictogram hoort dat je ziet op de PPT.</a:t>
            </a:r>
            <a:b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Trek het woord van de muur.</a:t>
            </a:r>
            <a:b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Breng het woord naar je leerkracht.</a:t>
            </a:r>
            <a:b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600" dirty="0">
                <a:latin typeface="Arial" panose="020B0604020202020204" pitchFamily="34" charset="0"/>
                <a:cs typeface="Arial" panose="020B0604020202020204" pitchFamily="34" charset="0"/>
              </a:rPr>
              <a:t>Eén correct woord = 1 punt.</a:t>
            </a:r>
          </a:p>
        </p:txBody>
      </p:sp>
      <p:pic>
        <p:nvPicPr>
          <p:cNvPr id="2050" name="Picture 2" descr="Gratis vector afbeeldingen van Vraagteken">
            <a:extLst>
              <a:ext uri="{FF2B5EF4-FFF2-40B4-BE49-F238E27FC236}">
                <a16:creationId xmlns:a16="http://schemas.microsoft.com/office/drawing/2014/main" id="{4E10A3BF-9C9B-2F3A-5D0F-87752BE7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37" y="3854874"/>
            <a:ext cx="1875463" cy="26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2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2AC1FE-519B-1E14-E180-67FF07D3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441F60-7034-7D74-4C3E-3552E8DF5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6" y="1718456"/>
            <a:ext cx="3421088" cy="3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8DFC68D-A0D8-B7D8-31E3-F96DD89F1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9E64A09-E9A7-208C-DD2B-2EE4FD3CA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A03B1B8-D992-4EAA-0C32-5E009BE5E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01BE24C-4721-40EA-C1C6-0B8004A61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B7AC4D-D44E-D2B8-444E-00351970D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A7E41DB-F510-00B8-56D2-1287BDA36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7" y="1661477"/>
            <a:ext cx="3535045" cy="35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9A30B7-04ED-175F-DF82-F6C003FBE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E5BEED8-4A34-C30C-D748-4265AB6E0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51A5FAB-0470-810C-D896-FAF253B2A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6143DED-BE7C-F893-19FB-6FC95875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41" y="1736641"/>
            <a:ext cx="3384718" cy="33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59943D9-E1A7-334C-2D66-CAC39EAF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1AA12E6-F876-9E42-BCAC-E72C8C7B4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A2590A5-9E27-A5F4-D571-F4F074B05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F36E747-1D27-0F5A-C42F-0EC2A36D0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A35357E-4E09-4269-B0D8-87F4BF317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F567FC-FA4C-AD89-C495-ED6FCBCB1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CC1E1C2-2D67-413A-1340-66DE24DC6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48" y="1672448"/>
            <a:ext cx="3513103" cy="35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F107876-171C-5A3B-A5D0-D5835C30D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9D696F-3DA5-5EE4-2BAD-77EBD1BC8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7" y="1661477"/>
            <a:ext cx="3535045" cy="35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EB1D0D1-8CA7-1E59-BD6D-222A6C52E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60C954-BCBF-EBD4-D102-8DA3A8B25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EB34CDC-4453-AD49-02E1-35031DEA2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3F5EDF6-7A7E-2A83-9590-DCCAC71B2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17B5B0E-4B95-442E-EA01-FDD796E69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89EC063-CDE8-8E49-5EA5-2528CBA7E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177E883-4FA7-740D-CDC8-CE77D3AD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6" y="1699876"/>
            <a:ext cx="3458248" cy="34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ECC0AD8-787C-38AA-B1E8-0C1EAC6D6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ABA959B-D93B-D9C9-F299-17164EC0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7" y="1661477"/>
            <a:ext cx="3535045" cy="35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0470986-925A-D6BA-90A4-6298289DC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41" y="1736641"/>
            <a:ext cx="3384718" cy="33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418715-A0F0-C43B-DE43-5E1AACE1F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65" y="1601365"/>
            <a:ext cx="3655269" cy="36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0CEEBDF-2650-1923-1FD9-9D7F3A4C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6" y="1699876"/>
            <a:ext cx="3458248" cy="34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DC28240-C11A-21C0-E1C0-8B310C0E6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97" y="1727597"/>
            <a:ext cx="3402806" cy="34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3A0E2D-FAAD-DFB1-C5E9-BCDA321B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E614EF9-7136-E3DF-61E5-66EFFC2DB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5D3325-60D5-7FD1-F0F1-A9CDF1D85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DB9EF51-7C5B-330E-4BC9-6DBBD2C21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5CB448-0EE1-7DE6-99EB-E0ADC6C7E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6390000-72E3-4D7E-CA94-27EE59320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3D2514D-D1DE-A2A1-E6BC-959DEE2BB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89" y="1745589"/>
            <a:ext cx="3366821" cy="33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20785A4-112D-4B3A-D8C2-65B7A5E0E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14" y="1609714"/>
            <a:ext cx="3638571" cy="36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FAD3B1E-7AEA-B8B1-7054-2A5F947C3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6" y="1699876"/>
            <a:ext cx="3458248" cy="34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7AA0FF5-3C7D-40C9-316A-E22A2C8E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48" y="1672448"/>
            <a:ext cx="3513103" cy="35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55C3CB0-55CB-4C98-56CD-91569FED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80D9032-C664-0171-64BE-A140F0934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36" y="1671236"/>
            <a:ext cx="3515528" cy="35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F3D322B-1FA6-41A9-CCEB-2953E15B6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DF8809D-7196-6880-A5F4-295D1DDB9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7" y="1661477"/>
            <a:ext cx="3535045" cy="35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E3204C1-698C-6FCE-1F42-E8DB39523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DE2C6FC-C875-65CF-493A-9F5415BA1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AAB979D-4830-E610-98F9-A5B710F4B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C2445-5F13-455A-2D87-10913AB61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31F9847-594F-D99E-DBE2-750712456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9109F2-9897-E9B4-D1C9-78050FBA6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6C0134E-34B4-73FC-27F0-12FEC2032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55EE8A-C0DE-5346-B6E8-F211C07A2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48" y="1672448"/>
            <a:ext cx="3513103" cy="35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5F04174-2FF7-73F6-D85E-39061801C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03217FE-F174-D713-0670-4CD0CD780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F7C41C-6336-291D-9380-56DDF1066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7" y="1680887"/>
            <a:ext cx="3496225" cy="34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30D316-B22D-0302-EE78-EC538A1EE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6AFF61-2FFD-7C7B-BABE-CF5313077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6" y="1718456"/>
            <a:ext cx="3421088" cy="3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71AC2B7-ED10-7494-1335-0E2B4AB74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6" y="1718456"/>
            <a:ext cx="3421088" cy="3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E39CB82-DA94-DB99-6894-F1AA730C7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3ACFB31-1276-C240-D857-25D75099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B9E7D43-3E18-95F6-9CCC-9D06AC3FC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DB81713-78F0-44DD-B626-3BBDED019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44" y="1754444"/>
            <a:ext cx="3349112" cy="33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905D62C-A6CE-933A-0594-AB7A0C53B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31" y="1641631"/>
            <a:ext cx="3574737" cy="35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EEC9042-56AC-E3F9-E5AD-7BB10B3E0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6" y="1699876"/>
            <a:ext cx="3458248" cy="34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32F391-7BF1-FD65-EB5D-19B4C41D4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6" y="1699876"/>
            <a:ext cx="3458248" cy="34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4098B22-4AD5-573C-039D-FC4806492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36CFA40-C1D7-3442-CEA8-88ACFE079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4DD716A-D6CF-EE1B-F295-13C8393C0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DAA814C-DCA3-E80C-4DA9-2274D761A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415E115-F6BF-5F41-C2E0-2BAC03F3A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89" y="1745589"/>
            <a:ext cx="3366821" cy="33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A624DBA-14F3-8CF0-2C28-169290414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7" y="1661477"/>
            <a:ext cx="3535045" cy="35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B305290-F0F3-6461-B156-36CC0A57C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63A540-302D-7835-0A31-62C009DBF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36" y="1671236"/>
            <a:ext cx="3515528" cy="35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CC71C8-6698-541B-2DBC-11C4814C8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29" y="1670629"/>
            <a:ext cx="3516741" cy="35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584A17A-B91C-EF9C-D4EB-4F50F9A4C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F4B5AD2-0448-5688-596A-367C3420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899BE2C-5427-E6C1-B95E-3C994F9E1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DA8F46E-E04E-F686-CDC3-765C68DB6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16" y="1709216"/>
            <a:ext cx="3439568" cy="3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74DE29-8306-207F-2947-D7DC477B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05" y="1763205"/>
            <a:ext cx="3331589" cy="3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D73047C-5F7D-E3E4-37B4-76944EBB3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7" y="1680887"/>
            <a:ext cx="3496225" cy="34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09D1AF-7DBB-2595-F786-C7C4CB3D7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771875"/>
            <a:ext cx="3314249" cy="33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60D4DED-9B05-1DBF-66D3-62542CABE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C32BBDF-B3E4-69CB-2C3C-3E3AD629C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0" y="1731000"/>
            <a:ext cx="3396000" cy="3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68</Words>
  <Application>Microsoft Office PowerPoint</Application>
  <PresentationFormat>Breedbeeld</PresentationFormat>
  <Paragraphs>10</Paragraphs>
  <Slides>103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103</vt:i4>
      </vt:variant>
    </vt:vector>
  </HeadingPairs>
  <TitlesOfParts>
    <vt:vector size="107" baseType="lpstr">
      <vt:lpstr>Arial</vt:lpstr>
      <vt:lpstr>Calibri</vt:lpstr>
      <vt:lpstr>Calibri Light</vt:lpstr>
      <vt:lpstr>Kantoorthema</vt:lpstr>
      <vt:lpstr>Basiswoordenschat</vt:lpstr>
      <vt:lpstr>Wat is de bedoeling?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Optellen en aftrekken tot 20</dc:title>
  <dc:creator>Warre Lingier</dc:creator>
  <cp:lastModifiedBy>Warre Lingier</cp:lastModifiedBy>
  <cp:revision>6</cp:revision>
  <dcterms:created xsi:type="dcterms:W3CDTF">2022-12-26T15:49:32Z</dcterms:created>
  <dcterms:modified xsi:type="dcterms:W3CDTF">2022-12-27T16:30:49Z</dcterms:modified>
</cp:coreProperties>
</file>