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60" r:id="rId8"/>
    <p:sldId id="261" r:id="rId9"/>
    <p:sldId id="262" r:id="rId10"/>
    <p:sldId id="263" r:id="rId11"/>
    <p:sldId id="264" r:id="rId12"/>
    <p:sldId id="273" r:id="rId13"/>
    <p:sldId id="265" r:id="rId14"/>
    <p:sldId id="272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1CA7B-EAC2-404B-AEE7-EAEB402DC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B7775F-162B-46BE-9C69-7E1976E1E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B92363-7469-45AC-B2E1-00D69E73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9B8CFC-CC38-408D-93CD-F3381B79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511823-6153-46FD-9EC2-21CFFE79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50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540C4-9E3A-48FB-A050-FE76BD4F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024CCEB-885E-425B-916B-0A9BD0B41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2762A5-C298-44CB-B0F9-961B249D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DF6FDA-0549-4115-BA8C-989B4734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C52E4D-7086-4D4B-A082-5BEAC183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212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23A38C-5758-4B16-91D0-3F56D91BE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8AFC3A-CB71-4F5B-886D-BEDC0CBA2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E358E8-F976-426A-9070-AC701600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FD2051-5D2A-4C23-82E6-CB50F67B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CE2AE4-7D65-4943-8726-B56F9C09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365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103BF-A80D-48B2-8F09-3C9E2647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0AF0D9-79C7-431B-9FA8-C82BF51F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4E5676-2600-4114-A481-AF2AABE7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F5B0EB-02AB-4EF0-8AB9-66BF8D65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E23DC7-469F-4463-A594-BD5AB76F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06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C0117-91BF-4518-9A63-1AFB9395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8D7C50-07F7-40A0-BD1F-F9E5B7F1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612E6E-7C22-4E33-95D3-54A1BD83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21D92A-CCDD-4C39-BEE0-94A6EA91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BE0942-3CED-4465-B25D-6E9358EB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527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90479-CA17-44D4-B43E-8C636606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FFF0E-A377-412F-AC63-49FB0DBF6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2F301F-5BC2-4221-B997-D0B80B0BF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F4AE60-831B-45CB-A990-2BC918F2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F12861-27A8-431F-9503-67C14DFD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ECDEDE-DA82-48C2-848E-F6608672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81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7F7A9-B7AE-4153-8410-7328C566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70C1CF-069F-44E5-B03E-D602AEAD3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B2363E-68B0-4594-BD87-4FD47DBC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539E3B-CB6B-4FFA-8453-2384D4962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08C412A-3494-404C-99B2-07322858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AAEF18-5193-44AF-9455-71342411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578448-C0F3-49A2-9AF5-9ACEE718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6F29861-6AC4-4490-8256-78446C2E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96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63E9A-91A5-4761-8684-F88BB5EB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9F4906-7213-4885-AE6E-A9786801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C40AC5-3ED4-4470-9F1A-7C17BEBA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E5EAA8-59DB-4A41-BD43-9842233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211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B027FB8-F21F-4E32-82ED-AB484B99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4C32226-8245-4918-A766-108C287E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3CAE41-99B3-429D-9A4A-214675BA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28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85602-9363-4229-82FC-1FDC9044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6D871C-75B6-4E72-B096-DEB9D8DD6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B092C0-A5F2-4196-A3CB-B6B2617C9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0D6BA8-4D92-4340-BD48-5965BFE7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E7450F-EC99-48CB-BC3B-91164DC2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0BD3CD-C29E-4B40-B5EE-FF6A20A7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01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02A50-1F70-4AEB-93B8-B0B15966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9863A07-64C2-4810-9C0C-AE76F2381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72617D-C05C-4473-B3B1-29567B1C3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5031BB-1329-4230-8ACE-DF1F5158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E707D6-270C-4E11-A19C-FE191CB9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E0404-B3D0-4D97-BDC2-4AFEF71E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33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62ECEF-43DA-47E4-AE99-700DBDAF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E9A426-DB2E-4AF0-8495-B24335CF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019016-8366-4023-A778-A6168FFA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34642-58DC-4469-978C-DA05B7A24F1D}" type="datetimeFigureOut">
              <a:rPr lang="nl-BE" smtClean="0"/>
              <a:t>18/04/2022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8AC33D-94BF-4DF2-AF76-666AC93BF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D3F8AA-AA17-4913-9F38-FE5B21F1E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3AE0-0DAC-4EDD-9B68-BD4D7BB539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476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4a"/><Relationship Id="rId13" Type="http://schemas.microsoft.com/office/2007/relationships/media" Target="../media/media43.m4a"/><Relationship Id="rId18" Type="http://schemas.openxmlformats.org/officeDocument/2006/relationships/audio" Target="../media/media45.m4a"/><Relationship Id="rId26" Type="http://schemas.openxmlformats.org/officeDocument/2006/relationships/image" Target="../media/image50.png"/><Relationship Id="rId3" Type="http://schemas.microsoft.com/office/2007/relationships/media" Target="../media/media38.m4a"/><Relationship Id="rId21" Type="http://schemas.openxmlformats.org/officeDocument/2006/relationships/slideLayout" Target="../slideLayouts/slideLayout2.xml"/><Relationship Id="rId7" Type="http://schemas.microsoft.com/office/2007/relationships/media" Target="../media/media40.m4a"/><Relationship Id="rId12" Type="http://schemas.openxmlformats.org/officeDocument/2006/relationships/audio" Target="../media/media42.m4a"/><Relationship Id="rId17" Type="http://schemas.microsoft.com/office/2007/relationships/media" Target="../media/media45.m4a"/><Relationship Id="rId25" Type="http://schemas.openxmlformats.org/officeDocument/2006/relationships/image" Target="../media/image49.png"/><Relationship Id="rId2" Type="http://schemas.openxmlformats.org/officeDocument/2006/relationships/audio" Target="../media/media37.m4a"/><Relationship Id="rId16" Type="http://schemas.openxmlformats.org/officeDocument/2006/relationships/audio" Target="../media/media44.m4a"/><Relationship Id="rId20" Type="http://schemas.openxmlformats.org/officeDocument/2006/relationships/audio" Target="../media/media46.m4a"/><Relationship Id="rId29" Type="http://schemas.openxmlformats.org/officeDocument/2006/relationships/image" Target="../media/image53.png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11" Type="http://schemas.microsoft.com/office/2007/relationships/media" Target="../media/media42.m4a"/><Relationship Id="rId24" Type="http://schemas.openxmlformats.org/officeDocument/2006/relationships/image" Target="../media/image48.png"/><Relationship Id="rId32" Type="http://schemas.openxmlformats.org/officeDocument/2006/relationships/image" Target="../media/image16.png"/><Relationship Id="rId5" Type="http://schemas.microsoft.com/office/2007/relationships/media" Target="../media/media39.m4a"/><Relationship Id="rId15" Type="http://schemas.microsoft.com/office/2007/relationships/media" Target="../media/media44.m4a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audio" Target="../media/media41.m4a"/><Relationship Id="rId19" Type="http://schemas.microsoft.com/office/2007/relationships/media" Target="../media/media46.m4a"/><Relationship Id="rId31" Type="http://schemas.openxmlformats.org/officeDocument/2006/relationships/image" Target="../media/image55.png"/><Relationship Id="rId4" Type="http://schemas.openxmlformats.org/officeDocument/2006/relationships/audio" Target="../media/media38.m4a"/><Relationship Id="rId9" Type="http://schemas.microsoft.com/office/2007/relationships/media" Target="../media/media41.m4a"/><Relationship Id="rId14" Type="http://schemas.openxmlformats.org/officeDocument/2006/relationships/audio" Target="../media/media43.m4a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4a"/><Relationship Id="rId13" Type="http://schemas.microsoft.com/office/2007/relationships/media" Target="../media/media53.m4a"/><Relationship Id="rId18" Type="http://schemas.openxmlformats.org/officeDocument/2006/relationships/audio" Target="../media/media55.m4a"/><Relationship Id="rId26" Type="http://schemas.openxmlformats.org/officeDocument/2006/relationships/image" Target="../media/image60.png"/><Relationship Id="rId3" Type="http://schemas.microsoft.com/office/2007/relationships/media" Target="../media/media48.m4a"/><Relationship Id="rId21" Type="http://schemas.openxmlformats.org/officeDocument/2006/relationships/slideLayout" Target="../slideLayouts/slideLayout2.xml"/><Relationship Id="rId7" Type="http://schemas.microsoft.com/office/2007/relationships/media" Target="../media/media50.m4a"/><Relationship Id="rId12" Type="http://schemas.openxmlformats.org/officeDocument/2006/relationships/audio" Target="../media/media52.m4a"/><Relationship Id="rId17" Type="http://schemas.microsoft.com/office/2007/relationships/media" Target="../media/media55.m4a"/><Relationship Id="rId25" Type="http://schemas.openxmlformats.org/officeDocument/2006/relationships/image" Target="../media/image59.png"/><Relationship Id="rId2" Type="http://schemas.openxmlformats.org/officeDocument/2006/relationships/audio" Target="../media/media47.m4a"/><Relationship Id="rId16" Type="http://schemas.openxmlformats.org/officeDocument/2006/relationships/audio" Target="../media/media54.m4a"/><Relationship Id="rId20" Type="http://schemas.openxmlformats.org/officeDocument/2006/relationships/audio" Target="../media/media56.m4a"/><Relationship Id="rId29" Type="http://schemas.openxmlformats.org/officeDocument/2006/relationships/image" Target="../media/image63.png"/><Relationship Id="rId1" Type="http://schemas.microsoft.com/office/2007/relationships/media" Target="../media/media47.m4a"/><Relationship Id="rId6" Type="http://schemas.openxmlformats.org/officeDocument/2006/relationships/audio" Target="../media/media49.m4a"/><Relationship Id="rId11" Type="http://schemas.microsoft.com/office/2007/relationships/media" Target="../media/media52.m4a"/><Relationship Id="rId24" Type="http://schemas.openxmlformats.org/officeDocument/2006/relationships/image" Target="../media/image58.png"/><Relationship Id="rId32" Type="http://schemas.openxmlformats.org/officeDocument/2006/relationships/image" Target="../media/image16.png"/><Relationship Id="rId5" Type="http://schemas.microsoft.com/office/2007/relationships/media" Target="../media/media49.m4a"/><Relationship Id="rId15" Type="http://schemas.microsoft.com/office/2007/relationships/media" Target="../media/media54.m4a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audio" Target="../media/media51.m4a"/><Relationship Id="rId19" Type="http://schemas.microsoft.com/office/2007/relationships/media" Target="../media/media56.m4a"/><Relationship Id="rId31" Type="http://schemas.openxmlformats.org/officeDocument/2006/relationships/image" Target="../media/image65.png"/><Relationship Id="rId4" Type="http://schemas.openxmlformats.org/officeDocument/2006/relationships/audio" Target="../media/media48.m4a"/><Relationship Id="rId9" Type="http://schemas.microsoft.com/office/2007/relationships/media" Target="../media/media51.m4a"/><Relationship Id="rId14" Type="http://schemas.openxmlformats.org/officeDocument/2006/relationships/audio" Target="../media/media53.m4a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0.m4a"/><Relationship Id="rId13" Type="http://schemas.microsoft.com/office/2007/relationships/media" Target="../media/media63.m4a"/><Relationship Id="rId18" Type="http://schemas.openxmlformats.org/officeDocument/2006/relationships/image" Target="../media/image69.png"/><Relationship Id="rId3" Type="http://schemas.microsoft.com/office/2007/relationships/media" Target="../media/media58.m4a"/><Relationship Id="rId21" Type="http://schemas.openxmlformats.org/officeDocument/2006/relationships/image" Target="../media/image72.png"/><Relationship Id="rId7" Type="http://schemas.microsoft.com/office/2007/relationships/media" Target="../media/media60.m4a"/><Relationship Id="rId12" Type="http://schemas.openxmlformats.org/officeDocument/2006/relationships/audio" Target="../media/media62.m4a"/><Relationship Id="rId17" Type="http://schemas.openxmlformats.org/officeDocument/2006/relationships/image" Target="../media/image68.png"/><Relationship Id="rId2" Type="http://schemas.openxmlformats.org/officeDocument/2006/relationships/audio" Target="../media/media57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57.m4a"/><Relationship Id="rId6" Type="http://schemas.openxmlformats.org/officeDocument/2006/relationships/audio" Target="../media/media59.m4a"/><Relationship Id="rId11" Type="http://schemas.microsoft.com/office/2007/relationships/media" Target="../media/media62.m4a"/><Relationship Id="rId5" Type="http://schemas.microsoft.com/office/2007/relationships/media" Target="../media/media59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6.png"/><Relationship Id="rId10" Type="http://schemas.openxmlformats.org/officeDocument/2006/relationships/audio" Target="../media/media61.m4a"/><Relationship Id="rId19" Type="http://schemas.openxmlformats.org/officeDocument/2006/relationships/image" Target="../media/image70.png"/><Relationship Id="rId4" Type="http://schemas.openxmlformats.org/officeDocument/2006/relationships/audio" Target="../media/media58.m4a"/><Relationship Id="rId9" Type="http://schemas.microsoft.com/office/2007/relationships/media" Target="../media/media61.m4a"/><Relationship Id="rId14" Type="http://schemas.openxmlformats.org/officeDocument/2006/relationships/audio" Target="../media/media63.m4a"/><Relationship Id="rId22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7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8.png"/><Relationship Id="rId3" Type="http://schemas.microsoft.com/office/2007/relationships/media" Target="../media/media65.m4a"/><Relationship Id="rId7" Type="http://schemas.microsoft.com/office/2007/relationships/media" Target="../media/media67.m4a"/><Relationship Id="rId12" Type="http://schemas.openxmlformats.org/officeDocument/2006/relationships/audio" Target="../media/media69.m4a"/><Relationship Id="rId17" Type="http://schemas.openxmlformats.org/officeDocument/2006/relationships/image" Target="../media/image77.png"/><Relationship Id="rId2" Type="http://schemas.openxmlformats.org/officeDocument/2006/relationships/audio" Target="../media/media64.m4a"/><Relationship Id="rId16" Type="http://schemas.openxmlformats.org/officeDocument/2006/relationships/image" Target="../media/image76.png"/><Relationship Id="rId20" Type="http://schemas.openxmlformats.org/officeDocument/2006/relationships/image" Target="../media/image16.png"/><Relationship Id="rId1" Type="http://schemas.microsoft.com/office/2007/relationships/media" Target="../media/media64.m4a"/><Relationship Id="rId6" Type="http://schemas.openxmlformats.org/officeDocument/2006/relationships/audio" Target="../media/media66.m4a"/><Relationship Id="rId11" Type="http://schemas.microsoft.com/office/2007/relationships/media" Target="../media/media69.m4a"/><Relationship Id="rId5" Type="http://schemas.microsoft.com/office/2007/relationships/media" Target="../media/media66.m4a"/><Relationship Id="rId15" Type="http://schemas.openxmlformats.org/officeDocument/2006/relationships/image" Target="../media/image75.png"/><Relationship Id="rId10" Type="http://schemas.openxmlformats.org/officeDocument/2006/relationships/audio" Target="../media/media68.m4a"/><Relationship Id="rId19" Type="http://schemas.openxmlformats.org/officeDocument/2006/relationships/image" Target="../media/image79.png"/><Relationship Id="rId4" Type="http://schemas.openxmlformats.org/officeDocument/2006/relationships/audio" Target="../media/media65.m4a"/><Relationship Id="rId9" Type="http://schemas.microsoft.com/office/2007/relationships/media" Target="../media/media68.m4a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3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4.png"/><Relationship Id="rId3" Type="http://schemas.microsoft.com/office/2007/relationships/media" Target="../media/media71.m4a"/><Relationship Id="rId7" Type="http://schemas.microsoft.com/office/2007/relationships/media" Target="../media/media73.m4a"/><Relationship Id="rId12" Type="http://schemas.openxmlformats.org/officeDocument/2006/relationships/audio" Target="../media/media75.m4a"/><Relationship Id="rId17" Type="http://schemas.openxmlformats.org/officeDocument/2006/relationships/image" Target="../media/image83.png"/><Relationship Id="rId2" Type="http://schemas.openxmlformats.org/officeDocument/2006/relationships/audio" Target="../media/media70.m4a"/><Relationship Id="rId16" Type="http://schemas.openxmlformats.org/officeDocument/2006/relationships/image" Target="../media/image82.png"/><Relationship Id="rId20" Type="http://schemas.openxmlformats.org/officeDocument/2006/relationships/image" Target="../media/image16.png"/><Relationship Id="rId1" Type="http://schemas.microsoft.com/office/2007/relationships/media" Target="../media/media70.m4a"/><Relationship Id="rId6" Type="http://schemas.openxmlformats.org/officeDocument/2006/relationships/audio" Target="../media/media72.m4a"/><Relationship Id="rId11" Type="http://schemas.microsoft.com/office/2007/relationships/media" Target="../media/media75.m4a"/><Relationship Id="rId5" Type="http://schemas.microsoft.com/office/2007/relationships/media" Target="../media/media72.m4a"/><Relationship Id="rId15" Type="http://schemas.openxmlformats.org/officeDocument/2006/relationships/image" Target="../media/image81.png"/><Relationship Id="rId10" Type="http://schemas.openxmlformats.org/officeDocument/2006/relationships/audio" Target="../media/media74.m4a"/><Relationship Id="rId19" Type="http://schemas.openxmlformats.org/officeDocument/2006/relationships/image" Target="../media/image85.png"/><Relationship Id="rId4" Type="http://schemas.openxmlformats.org/officeDocument/2006/relationships/audio" Target="../media/media71.m4a"/><Relationship Id="rId9" Type="http://schemas.microsoft.com/office/2007/relationships/media" Target="../media/media74.m4a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13" Type="http://schemas.microsoft.com/office/2007/relationships/media" Target="../media/media82.m4a"/><Relationship Id="rId18" Type="http://schemas.openxmlformats.org/officeDocument/2006/relationships/audio" Target="../media/media84.m4a"/><Relationship Id="rId26" Type="http://schemas.openxmlformats.org/officeDocument/2006/relationships/image" Target="../media/image91.png"/><Relationship Id="rId3" Type="http://schemas.microsoft.com/office/2007/relationships/media" Target="../media/media77.m4a"/><Relationship Id="rId21" Type="http://schemas.openxmlformats.org/officeDocument/2006/relationships/slideLayout" Target="../slideLayouts/slideLayout2.xml"/><Relationship Id="rId7" Type="http://schemas.microsoft.com/office/2007/relationships/media" Target="../media/media79.m4a"/><Relationship Id="rId12" Type="http://schemas.openxmlformats.org/officeDocument/2006/relationships/audio" Target="../media/media81.m4a"/><Relationship Id="rId17" Type="http://schemas.microsoft.com/office/2007/relationships/media" Target="../media/media84.m4a"/><Relationship Id="rId25" Type="http://schemas.openxmlformats.org/officeDocument/2006/relationships/image" Target="../media/image90.png"/><Relationship Id="rId2" Type="http://schemas.openxmlformats.org/officeDocument/2006/relationships/audio" Target="../media/media76.m4a"/><Relationship Id="rId16" Type="http://schemas.openxmlformats.org/officeDocument/2006/relationships/audio" Target="../media/media83.m4a"/><Relationship Id="rId20" Type="http://schemas.openxmlformats.org/officeDocument/2006/relationships/audio" Target="../media/media85.m4a"/><Relationship Id="rId29" Type="http://schemas.openxmlformats.org/officeDocument/2006/relationships/image" Target="../media/image94.png"/><Relationship Id="rId1" Type="http://schemas.microsoft.com/office/2007/relationships/media" Target="../media/media76.m4a"/><Relationship Id="rId6" Type="http://schemas.openxmlformats.org/officeDocument/2006/relationships/audio" Target="../media/media78.m4a"/><Relationship Id="rId11" Type="http://schemas.microsoft.com/office/2007/relationships/media" Target="../media/media81.m4a"/><Relationship Id="rId24" Type="http://schemas.openxmlformats.org/officeDocument/2006/relationships/image" Target="../media/image89.png"/><Relationship Id="rId32" Type="http://schemas.openxmlformats.org/officeDocument/2006/relationships/image" Target="../media/image16.png"/><Relationship Id="rId5" Type="http://schemas.microsoft.com/office/2007/relationships/media" Target="../media/media78.m4a"/><Relationship Id="rId15" Type="http://schemas.microsoft.com/office/2007/relationships/media" Target="../media/media83.m4a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audio" Target="../media/media80.m4a"/><Relationship Id="rId19" Type="http://schemas.microsoft.com/office/2007/relationships/media" Target="../media/media85.m4a"/><Relationship Id="rId31" Type="http://schemas.openxmlformats.org/officeDocument/2006/relationships/image" Target="../media/image96.png"/><Relationship Id="rId4" Type="http://schemas.openxmlformats.org/officeDocument/2006/relationships/audio" Target="../media/media77.m4a"/><Relationship Id="rId9" Type="http://schemas.microsoft.com/office/2007/relationships/media" Target="../media/media80.m4a"/><Relationship Id="rId14" Type="http://schemas.openxmlformats.org/officeDocument/2006/relationships/audio" Target="../media/media82.m4a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9.m4a"/><Relationship Id="rId13" Type="http://schemas.microsoft.com/office/2007/relationships/media" Target="../media/media92.m4a"/><Relationship Id="rId18" Type="http://schemas.openxmlformats.org/officeDocument/2006/relationships/audio" Target="../media/media94.m4a"/><Relationship Id="rId26" Type="http://schemas.openxmlformats.org/officeDocument/2006/relationships/image" Target="../media/image101.png"/><Relationship Id="rId3" Type="http://schemas.microsoft.com/office/2007/relationships/media" Target="../media/media87.m4a"/><Relationship Id="rId21" Type="http://schemas.openxmlformats.org/officeDocument/2006/relationships/slideLayout" Target="../slideLayouts/slideLayout2.xml"/><Relationship Id="rId7" Type="http://schemas.microsoft.com/office/2007/relationships/media" Target="../media/media89.m4a"/><Relationship Id="rId12" Type="http://schemas.openxmlformats.org/officeDocument/2006/relationships/audio" Target="../media/media91.m4a"/><Relationship Id="rId17" Type="http://schemas.microsoft.com/office/2007/relationships/media" Target="../media/media94.m4a"/><Relationship Id="rId25" Type="http://schemas.openxmlformats.org/officeDocument/2006/relationships/image" Target="../media/image100.png"/><Relationship Id="rId2" Type="http://schemas.openxmlformats.org/officeDocument/2006/relationships/audio" Target="../media/media86.m4a"/><Relationship Id="rId16" Type="http://schemas.openxmlformats.org/officeDocument/2006/relationships/audio" Target="../media/media93.m4a"/><Relationship Id="rId20" Type="http://schemas.openxmlformats.org/officeDocument/2006/relationships/audio" Target="../media/media95.m4a"/><Relationship Id="rId29" Type="http://schemas.openxmlformats.org/officeDocument/2006/relationships/image" Target="../media/image104.png"/><Relationship Id="rId1" Type="http://schemas.microsoft.com/office/2007/relationships/media" Target="../media/media86.m4a"/><Relationship Id="rId6" Type="http://schemas.openxmlformats.org/officeDocument/2006/relationships/audio" Target="../media/media88.m4a"/><Relationship Id="rId11" Type="http://schemas.microsoft.com/office/2007/relationships/media" Target="../media/media91.m4a"/><Relationship Id="rId24" Type="http://schemas.openxmlformats.org/officeDocument/2006/relationships/image" Target="../media/image99.png"/><Relationship Id="rId32" Type="http://schemas.openxmlformats.org/officeDocument/2006/relationships/image" Target="../media/image16.png"/><Relationship Id="rId5" Type="http://schemas.microsoft.com/office/2007/relationships/media" Target="../media/media88.m4a"/><Relationship Id="rId15" Type="http://schemas.microsoft.com/office/2007/relationships/media" Target="../media/media93.m4a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audio" Target="../media/media90.m4a"/><Relationship Id="rId19" Type="http://schemas.microsoft.com/office/2007/relationships/media" Target="../media/media95.m4a"/><Relationship Id="rId31" Type="http://schemas.openxmlformats.org/officeDocument/2006/relationships/image" Target="../media/image106.png"/><Relationship Id="rId4" Type="http://schemas.openxmlformats.org/officeDocument/2006/relationships/audio" Target="../media/media87.m4a"/><Relationship Id="rId9" Type="http://schemas.microsoft.com/office/2007/relationships/media" Target="../media/media90.m4a"/><Relationship Id="rId14" Type="http://schemas.openxmlformats.org/officeDocument/2006/relationships/audio" Target="../media/media92.m4a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9.m4a"/><Relationship Id="rId13" Type="http://schemas.microsoft.com/office/2007/relationships/media" Target="../media/media102.m4a"/><Relationship Id="rId18" Type="http://schemas.openxmlformats.org/officeDocument/2006/relationships/audio" Target="../media/media104.m4a"/><Relationship Id="rId26" Type="http://schemas.openxmlformats.org/officeDocument/2006/relationships/image" Target="../media/image111.png"/><Relationship Id="rId3" Type="http://schemas.microsoft.com/office/2007/relationships/media" Target="../media/media97.m4a"/><Relationship Id="rId21" Type="http://schemas.openxmlformats.org/officeDocument/2006/relationships/slideLayout" Target="../slideLayouts/slideLayout2.xml"/><Relationship Id="rId7" Type="http://schemas.microsoft.com/office/2007/relationships/media" Target="../media/media99.m4a"/><Relationship Id="rId12" Type="http://schemas.openxmlformats.org/officeDocument/2006/relationships/audio" Target="../media/media101.m4a"/><Relationship Id="rId17" Type="http://schemas.microsoft.com/office/2007/relationships/media" Target="../media/media104.m4a"/><Relationship Id="rId25" Type="http://schemas.openxmlformats.org/officeDocument/2006/relationships/image" Target="../media/image110.png"/><Relationship Id="rId2" Type="http://schemas.openxmlformats.org/officeDocument/2006/relationships/audio" Target="../media/media96.m4a"/><Relationship Id="rId16" Type="http://schemas.openxmlformats.org/officeDocument/2006/relationships/audio" Target="../media/media103.m4a"/><Relationship Id="rId20" Type="http://schemas.openxmlformats.org/officeDocument/2006/relationships/audio" Target="../media/media105.m4a"/><Relationship Id="rId29" Type="http://schemas.openxmlformats.org/officeDocument/2006/relationships/image" Target="../media/image114.png"/><Relationship Id="rId1" Type="http://schemas.microsoft.com/office/2007/relationships/media" Target="../media/media96.m4a"/><Relationship Id="rId6" Type="http://schemas.openxmlformats.org/officeDocument/2006/relationships/audio" Target="../media/media98.m4a"/><Relationship Id="rId11" Type="http://schemas.microsoft.com/office/2007/relationships/media" Target="../media/media101.m4a"/><Relationship Id="rId24" Type="http://schemas.openxmlformats.org/officeDocument/2006/relationships/image" Target="../media/image109.png"/><Relationship Id="rId32" Type="http://schemas.openxmlformats.org/officeDocument/2006/relationships/image" Target="../media/image16.png"/><Relationship Id="rId5" Type="http://schemas.microsoft.com/office/2007/relationships/media" Target="../media/media98.m4a"/><Relationship Id="rId15" Type="http://schemas.microsoft.com/office/2007/relationships/media" Target="../media/media103.m4a"/><Relationship Id="rId23" Type="http://schemas.openxmlformats.org/officeDocument/2006/relationships/image" Target="../media/image100.png"/><Relationship Id="rId28" Type="http://schemas.openxmlformats.org/officeDocument/2006/relationships/image" Target="../media/image113.png"/><Relationship Id="rId10" Type="http://schemas.openxmlformats.org/officeDocument/2006/relationships/audio" Target="../media/media100.m4a"/><Relationship Id="rId19" Type="http://schemas.microsoft.com/office/2007/relationships/media" Target="../media/media105.m4a"/><Relationship Id="rId31" Type="http://schemas.openxmlformats.org/officeDocument/2006/relationships/image" Target="../media/image116.png"/><Relationship Id="rId4" Type="http://schemas.openxmlformats.org/officeDocument/2006/relationships/audio" Target="../media/media97.m4a"/><Relationship Id="rId9" Type="http://schemas.microsoft.com/office/2007/relationships/media" Target="../media/media100.m4a"/><Relationship Id="rId14" Type="http://schemas.openxmlformats.org/officeDocument/2006/relationships/audio" Target="../media/media102.m4a"/><Relationship Id="rId22" Type="http://schemas.openxmlformats.org/officeDocument/2006/relationships/image" Target="../media/image108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9.m4a"/><Relationship Id="rId13" Type="http://schemas.microsoft.com/office/2007/relationships/media" Target="../media/media112.m4a"/><Relationship Id="rId18" Type="http://schemas.openxmlformats.org/officeDocument/2006/relationships/image" Target="../media/image119.png"/><Relationship Id="rId3" Type="http://schemas.microsoft.com/office/2007/relationships/media" Target="../media/media107.m4a"/><Relationship Id="rId21" Type="http://schemas.openxmlformats.org/officeDocument/2006/relationships/image" Target="../media/image122.png"/><Relationship Id="rId7" Type="http://schemas.microsoft.com/office/2007/relationships/media" Target="../media/media109.m4a"/><Relationship Id="rId12" Type="http://schemas.openxmlformats.org/officeDocument/2006/relationships/audio" Target="../media/media111.m4a"/><Relationship Id="rId17" Type="http://schemas.openxmlformats.org/officeDocument/2006/relationships/image" Target="../media/image118.png"/><Relationship Id="rId2" Type="http://schemas.openxmlformats.org/officeDocument/2006/relationships/audio" Target="../media/media106.m4a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microsoft.com/office/2007/relationships/media" Target="../media/media106.m4a"/><Relationship Id="rId6" Type="http://schemas.openxmlformats.org/officeDocument/2006/relationships/audio" Target="../media/media108.m4a"/><Relationship Id="rId11" Type="http://schemas.microsoft.com/office/2007/relationships/media" Target="../media/media111.m4a"/><Relationship Id="rId5" Type="http://schemas.microsoft.com/office/2007/relationships/media" Target="../media/media108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6.png"/><Relationship Id="rId10" Type="http://schemas.openxmlformats.org/officeDocument/2006/relationships/audio" Target="../media/media110.m4a"/><Relationship Id="rId19" Type="http://schemas.openxmlformats.org/officeDocument/2006/relationships/image" Target="../media/image120.png"/><Relationship Id="rId4" Type="http://schemas.openxmlformats.org/officeDocument/2006/relationships/audio" Target="../media/media107.m4a"/><Relationship Id="rId9" Type="http://schemas.microsoft.com/office/2007/relationships/media" Target="../media/media110.m4a"/><Relationship Id="rId14" Type="http://schemas.openxmlformats.org/officeDocument/2006/relationships/audio" Target="../media/media112.m4a"/><Relationship Id="rId22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6.m4a"/><Relationship Id="rId13" Type="http://schemas.microsoft.com/office/2007/relationships/media" Target="../media/media119.m4a"/><Relationship Id="rId18" Type="http://schemas.openxmlformats.org/officeDocument/2006/relationships/image" Target="../media/image124.png"/><Relationship Id="rId26" Type="http://schemas.openxmlformats.org/officeDocument/2006/relationships/image" Target="../media/image16.png"/><Relationship Id="rId3" Type="http://schemas.microsoft.com/office/2007/relationships/media" Target="../media/media114.m4a"/><Relationship Id="rId21" Type="http://schemas.openxmlformats.org/officeDocument/2006/relationships/image" Target="../media/image127.png"/><Relationship Id="rId7" Type="http://schemas.microsoft.com/office/2007/relationships/media" Target="../media/media116.m4a"/><Relationship Id="rId12" Type="http://schemas.openxmlformats.org/officeDocument/2006/relationships/audio" Target="../media/media118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31.png"/><Relationship Id="rId2" Type="http://schemas.openxmlformats.org/officeDocument/2006/relationships/audio" Target="../media/media113.m4a"/><Relationship Id="rId16" Type="http://schemas.openxmlformats.org/officeDocument/2006/relationships/audio" Target="../media/media120.m4a"/><Relationship Id="rId20" Type="http://schemas.openxmlformats.org/officeDocument/2006/relationships/image" Target="../media/image126.png"/><Relationship Id="rId1" Type="http://schemas.microsoft.com/office/2007/relationships/media" Target="../media/media113.m4a"/><Relationship Id="rId6" Type="http://schemas.openxmlformats.org/officeDocument/2006/relationships/audio" Target="../media/media115.m4a"/><Relationship Id="rId11" Type="http://schemas.microsoft.com/office/2007/relationships/media" Target="../media/media118.m4a"/><Relationship Id="rId24" Type="http://schemas.openxmlformats.org/officeDocument/2006/relationships/image" Target="../media/image130.png"/><Relationship Id="rId5" Type="http://schemas.microsoft.com/office/2007/relationships/media" Target="../media/media115.m4a"/><Relationship Id="rId15" Type="http://schemas.microsoft.com/office/2007/relationships/media" Target="../media/media120.m4a"/><Relationship Id="rId23" Type="http://schemas.openxmlformats.org/officeDocument/2006/relationships/image" Target="../media/image129.png"/><Relationship Id="rId10" Type="http://schemas.openxmlformats.org/officeDocument/2006/relationships/audio" Target="../media/media117.m4a"/><Relationship Id="rId19" Type="http://schemas.openxmlformats.org/officeDocument/2006/relationships/image" Target="../media/image125.png"/><Relationship Id="rId4" Type="http://schemas.openxmlformats.org/officeDocument/2006/relationships/audio" Target="../media/media114.m4a"/><Relationship Id="rId9" Type="http://schemas.microsoft.com/office/2007/relationships/media" Target="../media/media117.m4a"/><Relationship Id="rId14" Type="http://schemas.openxmlformats.org/officeDocument/2006/relationships/audio" Target="../media/media119.m4a"/><Relationship Id="rId22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4.m4a"/><Relationship Id="rId13" Type="http://schemas.microsoft.com/office/2007/relationships/media" Target="../media/media127.m4a"/><Relationship Id="rId18" Type="http://schemas.openxmlformats.org/officeDocument/2006/relationships/audio" Target="../media/media129.m4a"/><Relationship Id="rId26" Type="http://schemas.openxmlformats.org/officeDocument/2006/relationships/image" Target="../media/image136.png"/><Relationship Id="rId3" Type="http://schemas.microsoft.com/office/2007/relationships/media" Target="../media/media122.m4a"/><Relationship Id="rId21" Type="http://schemas.openxmlformats.org/officeDocument/2006/relationships/slideLayout" Target="../slideLayouts/slideLayout2.xml"/><Relationship Id="rId7" Type="http://schemas.microsoft.com/office/2007/relationships/media" Target="../media/media124.m4a"/><Relationship Id="rId12" Type="http://schemas.openxmlformats.org/officeDocument/2006/relationships/audio" Target="../media/media126.m4a"/><Relationship Id="rId17" Type="http://schemas.microsoft.com/office/2007/relationships/media" Target="../media/media129.m4a"/><Relationship Id="rId25" Type="http://schemas.openxmlformats.org/officeDocument/2006/relationships/image" Target="../media/image15.png"/><Relationship Id="rId2" Type="http://schemas.openxmlformats.org/officeDocument/2006/relationships/audio" Target="../media/media121.m4a"/><Relationship Id="rId16" Type="http://schemas.openxmlformats.org/officeDocument/2006/relationships/audio" Target="../media/media128.m4a"/><Relationship Id="rId20" Type="http://schemas.openxmlformats.org/officeDocument/2006/relationships/audio" Target="../media/media130.m4a"/><Relationship Id="rId29" Type="http://schemas.openxmlformats.org/officeDocument/2006/relationships/image" Target="../media/image139.png"/><Relationship Id="rId1" Type="http://schemas.microsoft.com/office/2007/relationships/media" Target="../media/media121.m4a"/><Relationship Id="rId6" Type="http://schemas.openxmlformats.org/officeDocument/2006/relationships/audio" Target="../media/media123.m4a"/><Relationship Id="rId11" Type="http://schemas.microsoft.com/office/2007/relationships/media" Target="../media/media126.m4a"/><Relationship Id="rId24" Type="http://schemas.openxmlformats.org/officeDocument/2006/relationships/image" Target="../media/image135.png"/><Relationship Id="rId32" Type="http://schemas.openxmlformats.org/officeDocument/2006/relationships/image" Target="../media/image16.png"/><Relationship Id="rId5" Type="http://schemas.microsoft.com/office/2007/relationships/media" Target="../media/media123.m4a"/><Relationship Id="rId15" Type="http://schemas.microsoft.com/office/2007/relationships/media" Target="../media/media128.m4a"/><Relationship Id="rId23" Type="http://schemas.openxmlformats.org/officeDocument/2006/relationships/image" Target="../media/image134.png"/><Relationship Id="rId28" Type="http://schemas.openxmlformats.org/officeDocument/2006/relationships/image" Target="../media/image138.png"/><Relationship Id="rId10" Type="http://schemas.openxmlformats.org/officeDocument/2006/relationships/audio" Target="../media/media125.m4a"/><Relationship Id="rId19" Type="http://schemas.microsoft.com/office/2007/relationships/media" Target="../media/media130.m4a"/><Relationship Id="rId31" Type="http://schemas.openxmlformats.org/officeDocument/2006/relationships/image" Target="../media/image141.png"/><Relationship Id="rId4" Type="http://schemas.openxmlformats.org/officeDocument/2006/relationships/audio" Target="../media/media122.m4a"/><Relationship Id="rId9" Type="http://schemas.microsoft.com/office/2007/relationships/media" Target="../media/media125.m4a"/><Relationship Id="rId14" Type="http://schemas.openxmlformats.org/officeDocument/2006/relationships/audio" Target="../media/media127.m4a"/><Relationship Id="rId22" Type="http://schemas.openxmlformats.org/officeDocument/2006/relationships/image" Target="../media/image133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4.m4a"/><Relationship Id="rId13" Type="http://schemas.microsoft.com/office/2007/relationships/media" Target="../media/media137.m4a"/><Relationship Id="rId18" Type="http://schemas.openxmlformats.org/officeDocument/2006/relationships/image" Target="../media/image144.png"/><Relationship Id="rId3" Type="http://schemas.microsoft.com/office/2007/relationships/media" Target="../media/media132.m4a"/><Relationship Id="rId21" Type="http://schemas.openxmlformats.org/officeDocument/2006/relationships/image" Target="../media/image147.png"/><Relationship Id="rId7" Type="http://schemas.microsoft.com/office/2007/relationships/media" Target="../media/media134.m4a"/><Relationship Id="rId12" Type="http://schemas.openxmlformats.org/officeDocument/2006/relationships/audio" Target="../media/media136.m4a"/><Relationship Id="rId17" Type="http://schemas.openxmlformats.org/officeDocument/2006/relationships/image" Target="../media/image143.png"/><Relationship Id="rId2" Type="http://schemas.openxmlformats.org/officeDocument/2006/relationships/audio" Target="../media/media131.m4a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microsoft.com/office/2007/relationships/media" Target="../media/media131.m4a"/><Relationship Id="rId6" Type="http://schemas.openxmlformats.org/officeDocument/2006/relationships/audio" Target="../media/media133.m4a"/><Relationship Id="rId11" Type="http://schemas.microsoft.com/office/2007/relationships/media" Target="../media/media136.m4a"/><Relationship Id="rId5" Type="http://schemas.microsoft.com/office/2007/relationships/media" Target="../media/media133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6.png"/><Relationship Id="rId10" Type="http://schemas.openxmlformats.org/officeDocument/2006/relationships/audio" Target="../media/media135.m4a"/><Relationship Id="rId19" Type="http://schemas.openxmlformats.org/officeDocument/2006/relationships/image" Target="../media/image145.png"/><Relationship Id="rId4" Type="http://schemas.openxmlformats.org/officeDocument/2006/relationships/audio" Target="../media/media132.m4a"/><Relationship Id="rId9" Type="http://schemas.microsoft.com/office/2007/relationships/media" Target="../media/media135.m4a"/><Relationship Id="rId14" Type="http://schemas.openxmlformats.org/officeDocument/2006/relationships/audio" Target="../media/media137.m4a"/><Relationship Id="rId22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1.m4a"/><Relationship Id="rId13" Type="http://schemas.microsoft.com/office/2007/relationships/media" Target="../media/media144.m4a"/><Relationship Id="rId18" Type="http://schemas.openxmlformats.org/officeDocument/2006/relationships/audio" Target="../media/media146.m4a"/><Relationship Id="rId26" Type="http://schemas.openxmlformats.org/officeDocument/2006/relationships/image" Target="../media/image154.png"/><Relationship Id="rId3" Type="http://schemas.microsoft.com/office/2007/relationships/media" Target="../media/media139.m4a"/><Relationship Id="rId21" Type="http://schemas.openxmlformats.org/officeDocument/2006/relationships/slideLayout" Target="../slideLayouts/slideLayout2.xml"/><Relationship Id="rId7" Type="http://schemas.microsoft.com/office/2007/relationships/media" Target="../media/media141.m4a"/><Relationship Id="rId12" Type="http://schemas.openxmlformats.org/officeDocument/2006/relationships/audio" Target="../media/media143.m4a"/><Relationship Id="rId17" Type="http://schemas.microsoft.com/office/2007/relationships/media" Target="../media/media146.m4a"/><Relationship Id="rId25" Type="http://schemas.openxmlformats.org/officeDocument/2006/relationships/image" Target="../media/image153.png"/><Relationship Id="rId2" Type="http://schemas.openxmlformats.org/officeDocument/2006/relationships/audio" Target="../media/media138.m4a"/><Relationship Id="rId16" Type="http://schemas.openxmlformats.org/officeDocument/2006/relationships/audio" Target="../media/media145.m4a"/><Relationship Id="rId20" Type="http://schemas.openxmlformats.org/officeDocument/2006/relationships/audio" Target="../media/media147.m4a"/><Relationship Id="rId29" Type="http://schemas.openxmlformats.org/officeDocument/2006/relationships/image" Target="../media/image157.png"/><Relationship Id="rId1" Type="http://schemas.microsoft.com/office/2007/relationships/media" Target="../media/media138.m4a"/><Relationship Id="rId6" Type="http://schemas.openxmlformats.org/officeDocument/2006/relationships/audio" Target="../media/media140.m4a"/><Relationship Id="rId11" Type="http://schemas.microsoft.com/office/2007/relationships/media" Target="../media/media143.m4a"/><Relationship Id="rId24" Type="http://schemas.openxmlformats.org/officeDocument/2006/relationships/image" Target="../media/image152.png"/><Relationship Id="rId32" Type="http://schemas.openxmlformats.org/officeDocument/2006/relationships/image" Target="../media/image16.png"/><Relationship Id="rId5" Type="http://schemas.microsoft.com/office/2007/relationships/media" Target="../media/media140.m4a"/><Relationship Id="rId15" Type="http://schemas.microsoft.com/office/2007/relationships/media" Target="../media/media145.m4a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audio" Target="../media/media142.m4a"/><Relationship Id="rId19" Type="http://schemas.microsoft.com/office/2007/relationships/media" Target="../media/media147.m4a"/><Relationship Id="rId31" Type="http://schemas.openxmlformats.org/officeDocument/2006/relationships/image" Target="../media/image159.png"/><Relationship Id="rId4" Type="http://schemas.openxmlformats.org/officeDocument/2006/relationships/audio" Target="../media/media139.m4a"/><Relationship Id="rId9" Type="http://schemas.microsoft.com/office/2007/relationships/media" Target="../media/media142.m4a"/><Relationship Id="rId14" Type="http://schemas.openxmlformats.org/officeDocument/2006/relationships/audio" Target="../media/media144.m4a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1.m4a"/><Relationship Id="rId13" Type="http://schemas.openxmlformats.org/officeDocument/2006/relationships/image" Target="../media/image161.png"/><Relationship Id="rId3" Type="http://schemas.microsoft.com/office/2007/relationships/media" Target="../media/media149.m4a"/><Relationship Id="rId7" Type="http://schemas.microsoft.com/office/2007/relationships/media" Target="../media/media151.m4a"/><Relationship Id="rId12" Type="http://schemas.openxmlformats.org/officeDocument/2006/relationships/image" Target="../media/image160.png"/><Relationship Id="rId17" Type="http://schemas.openxmlformats.org/officeDocument/2006/relationships/image" Target="../media/image16.png"/><Relationship Id="rId2" Type="http://schemas.openxmlformats.org/officeDocument/2006/relationships/audio" Target="../media/media148.m4a"/><Relationship Id="rId16" Type="http://schemas.openxmlformats.org/officeDocument/2006/relationships/image" Target="../media/image164.png"/><Relationship Id="rId1" Type="http://schemas.microsoft.com/office/2007/relationships/media" Target="../media/media148.m4a"/><Relationship Id="rId6" Type="http://schemas.openxmlformats.org/officeDocument/2006/relationships/audio" Target="../media/media150.m4a"/><Relationship Id="rId11" Type="http://schemas.openxmlformats.org/officeDocument/2006/relationships/slideLayout" Target="../slideLayouts/slideLayout2.xml"/><Relationship Id="rId5" Type="http://schemas.microsoft.com/office/2007/relationships/media" Target="../media/media150.m4a"/><Relationship Id="rId15" Type="http://schemas.openxmlformats.org/officeDocument/2006/relationships/image" Target="../media/image163.png"/><Relationship Id="rId10" Type="http://schemas.openxmlformats.org/officeDocument/2006/relationships/audio" Target="../media/media152.m4a"/><Relationship Id="rId4" Type="http://schemas.openxmlformats.org/officeDocument/2006/relationships/audio" Target="../media/media149.m4a"/><Relationship Id="rId9" Type="http://schemas.microsoft.com/office/2007/relationships/media" Target="../media/media152.m4a"/><Relationship Id="rId14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10.png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image" Target="../media/image9.pn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13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openxmlformats.org/officeDocument/2006/relationships/image" Target="../media/image15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6.m4a"/><Relationship Id="rId13" Type="http://schemas.microsoft.com/office/2007/relationships/media" Target="../media/media159.m4a"/><Relationship Id="rId18" Type="http://schemas.openxmlformats.org/officeDocument/2006/relationships/audio" Target="../media/media161.m4a"/><Relationship Id="rId26" Type="http://schemas.openxmlformats.org/officeDocument/2006/relationships/image" Target="../media/image170.png"/><Relationship Id="rId3" Type="http://schemas.microsoft.com/office/2007/relationships/media" Target="../media/media154.m4a"/><Relationship Id="rId21" Type="http://schemas.openxmlformats.org/officeDocument/2006/relationships/slideLayout" Target="../slideLayouts/slideLayout2.xml"/><Relationship Id="rId7" Type="http://schemas.microsoft.com/office/2007/relationships/media" Target="../media/media156.m4a"/><Relationship Id="rId12" Type="http://schemas.openxmlformats.org/officeDocument/2006/relationships/audio" Target="../media/media158.m4a"/><Relationship Id="rId17" Type="http://schemas.microsoft.com/office/2007/relationships/media" Target="../media/media161.m4a"/><Relationship Id="rId25" Type="http://schemas.openxmlformats.org/officeDocument/2006/relationships/image" Target="../media/image169.png"/><Relationship Id="rId2" Type="http://schemas.openxmlformats.org/officeDocument/2006/relationships/audio" Target="../media/media153.m4a"/><Relationship Id="rId16" Type="http://schemas.openxmlformats.org/officeDocument/2006/relationships/audio" Target="../media/media160.m4a"/><Relationship Id="rId20" Type="http://schemas.openxmlformats.org/officeDocument/2006/relationships/audio" Target="../media/media162.m4a"/><Relationship Id="rId29" Type="http://schemas.openxmlformats.org/officeDocument/2006/relationships/image" Target="../media/image173.png"/><Relationship Id="rId1" Type="http://schemas.microsoft.com/office/2007/relationships/media" Target="../media/media153.m4a"/><Relationship Id="rId6" Type="http://schemas.openxmlformats.org/officeDocument/2006/relationships/audio" Target="../media/media155.m4a"/><Relationship Id="rId11" Type="http://schemas.microsoft.com/office/2007/relationships/media" Target="../media/media158.m4a"/><Relationship Id="rId24" Type="http://schemas.openxmlformats.org/officeDocument/2006/relationships/image" Target="../media/image168.png"/><Relationship Id="rId32" Type="http://schemas.openxmlformats.org/officeDocument/2006/relationships/image" Target="../media/image16.png"/><Relationship Id="rId5" Type="http://schemas.microsoft.com/office/2007/relationships/media" Target="../media/media155.m4a"/><Relationship Id="rId15" Type="http://schemas.microsoft.com/office/2007/relationships/media" Target="../media/media160.m4a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10" Type="http://schemas.openxmlformats.org/officeDocument/2006/relationships/audio" Target="../media/media157.m4a"/><Relationship Id="rId19" Type="http://schemas.microsoft.com/office/2007/relationships/media" Target="../media/media162.m4a"/><Relationship Id="rId31" Type="http://schemas.openxmlformats.org/officeDocument/2006/relationships/image" Target="../media/image175.png"/><Relationship Id="rId4" Type="http://schemas.openxmlformats.org/officeDocument/2006/relationships/audio" Target="../media/media154.m4a"/><Relationship Id="rId9" Type="http://schemas.microsoft.com/office/2007/relationships/media" Target="../media/media157.m4a"/><Relationship Id="rId14" Type="http://schemas.openxmlformats.org/officeDocument/2006/relationships/audio" Target="../media/media159.m4a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6.m4a"/><Relationship Id="rId13" Type="http://schemas.microsoft.com/office/2007/relationships/media" Target="../media/media169.m4a"/><Relationship Id="rId18" Type="http://schemas.openxmlformats.org/officeDocument/2006/relationships/audio" Target="../media/media171.m4a"/><Relationship Id="rId26" Type="http://schemas.openxmlformats.org/officeDocument/2006/relationships/image" Target="../media/image180.png"/><Relationship Id="rId3" Type="http://schemas.microsoft.com/office/2007/relationships/media" Target="../media/media164.m4a"/><Relationship Id="rId21" Type="http://schemas.openxmlformats.org/officeDocument/2006/relationships/slideLayout" Target="../slideLayouts/slideLayout2.xml"/><Relationship Id="rId7" Type="http://schemas.microsoft.com/office/2007/relationships/media" Target="../media/media166.m4a"/><Relationship Id="rId12" Type="http://schemas.openxmlformats.org/officeDocument/2006/relationships/audio" Target="../media/media168.m4a"/><Relationship Id="rId17" Type="http://schemas.microsoft.com/office/2007/relationships/media" Target="../media/media171.m4a"/><Relationship Id="rId25" Type="http://schemas.openxmlformats.org/officeDocument/2006/relationships/image" Target="../media/image179.png"/><Relationship Id="rId2" Type="http://schemas.openxmlformats.org/officeDocument/2006/relationships/audio" Target="../media/media163.m4a"/><Relationship Id="rId16" Type="http://schemas.openxmlformats.org/officeDocument/2006/relationships/audio" Target="../media/media170.m4a"/><Relationship Id="rId20" Type="http://schemas.openxmlformats.org/officeDocument/2006/relationships/audio" Target="../media/media172.m4a"/><Relationship Id="rId29" Type="http://schemas.openxmlformats.org/officeDocument/2006/relationships/image" Target="../media/image183.png"/><Relationship Id="rId1" Type="http://schemas.microsoft.com/office/2007/relationships/media" Target="../media/media163.m4a"/><Relationship Id="rId6" Type="http://schemas.openxmlformats.org/officeDocument/2006/relationships/audio" Target="../media/media165.m4a"/><Relationship Id="rId11" Type="http://schemas.microsoft.com/office/2007/relationships/media" Target="../media/media168.m4a"/><Relationship Id="rId24" Type="http://schemas.openxmlformats.org/officeDocument/2006/relationships/image" Target="../media/image178.png"/><Relationship Id="rId32" Type="http://schemas.openxmlformats.org/officeDocument/2006/relationships/image" Target="../media/image16.png"/><Relationship Id="rId5" Type="http://schemas.microsoft.com/office/2007/relationships/media" Target="../media/media165.m4a"/><Relationship Id="rId15" Type="http://schemas.microsoft.com/office/2007/relationships/media" Target="../media/media170.m4a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10" Type="http://schemas.openxmlformats.org/officeDocument/2006/relationships/audio" Target="../media/media167.m4a"/><Relationship Id="rId19" Type="http://schemas.microsoft.com/office/2007/relationships/media" Target="../media/media172.m4a"/><Relationship Id="rId31" Type="http://schemas.openxmlformats.org/officeDocument/2006/relationships/image" Target="../media/image185.png"/><Relationship Id="rId4" Type="http://schemas.openxmlformats.org/officeDocument/2006/relationships/audio" Target="../media/media164.m4a"/><Relationship Id="rId9" Type="http://schemas.microsoft.com/office/2007/relationships/media" Target="../media/media167.m4a"/><Relationship Id="rId14" Type="http://schemas.openxmlformats.org/officeDocument/2006/relationships/audio" Target="../media/media169.m4a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6.m4a"/><Relationship Id="rId13" Type="http://schemas.openxmlformats.org/officeDocument/2006/relationships/image" Target="../media/image187.png"/><Relationship Id="rId3" Type="http://schemas.microsoft.com/office/2007/relationships/media" Target="../media/media174.m4a"/><Relationship Id="rId7" Type="http://schemas.microsoft.com/office/2007/relationships/media" Target="../media/media176.m4a"/><Relationship Id="rId12" Type="http://schemas.openxmlformats.org/officeDocument/2006/relationships/image" Target="../media/image186.png"/><Relationship Id="rId17" Type="http://schemas.openxmlformats.org/officeDocument/2006/relationships/image" Target="../media/image16.png"/><Relationship Id="rId2" Type="http://schemas.openxmlformats.org/officeDocument/2006/relationships/audio" Target="../media/media173.m4a"/><Relationship Id="rId16" Type="http://schemas.openxmlformats.org/officeDocument/2006/relationships/image" Target="../media/image190.png"/><Relationship Id="rId1" Type="http://schemas.microsoft.com/office/2007/relationships/media" Target="../media/media173.m4a"/><Relationship Id="rId6" Type="http://schemas.openxmlformats.org/officeDocument/2006/relationships/audio" Target="../media/media175.m4a"/><Relationship Id="rId11" Type="http://schemas.openxmlformats.org/officeDocument/2006/relationships/slideLayout" Target="../slideLayouts/slideLayout2.xml"/><Relationship Id="rId5" Type="http://schemas.microsoft.com/office/2007/relationships/media" Target="../media/media175.m4a"/><Relationship Id="rId15" Type="http://schemas.openxmlformats.org/officeDocument/2006/relationships/image" Target="../media/image189.png"/><Relationship Id="rId10" Type="http://schemas.openxmlformats.org/officeDocument/2006/relationships/audio" Target="../media/media177.m4a"/><Relationship Id="rId4" Type="http://schemas.openxmlformats.org/officeDocument/2006/relationships/audio" Target="../media/media174.m4a"/><Relationship Id="rId9" Type="http://schemas.microsoft.com/office/2007/relationships/media" Target="../media/media177.m4a"/><Relationship Id="rId14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1.m4a"/><Relationship Id="rId13" Type="http://schemas.microsoft.com/office/2007/relationships/media" Target="../media/media184.m4a"/><Relationship Id="rId18" Type="http://schemas.openxmlformats.org/officeDocument/2006/relationships/image" Target="../media/image194.png"/><Relationship Id="rId3" Type="http://schemas.microsoft.com/office/2007/relationships/media" Target="../media/media179.m4a"/><Relationship Id="rId21" Type="http://schemas.openxmlformats.org/officeDocument/2006/relationships/image" Target="../media/image197.png"/><Relationship Id="rId7" Type="http://schemas.microsoft.com/office/2007/relationships/media" Target="../media/media181.m4a"/><Relationship Id="rId12" Type="http://schemas.openxmlformats.org/officeDocument/2006/relationships/audio" Target="../media/media183.m4a"/><Relationship Id="rId17" Type="http://schemas.openxmlformats.org/officeDocument/2006/relationships/image" Target="../media/image193.png"/><Relationship Id="rId2" Type="http://schemas.openxmlformats.org/officeDocument/2006/relationships/audio" Target="../media/media178.m4a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microsoft.com/office/2007/relationships/media" Target="../media/media178.m4a"/><Relationship Id="rId6" Type="http://schemas.openxmlformats.org/officeDocument/2006/relationships/audio" Target="../media/media180.m4a"/><Relationship Id="rId11" Type="http://schemas.microsoft.com/office/2007/relationships/media" Target="../media/media183.m4a"/><Relationship Id="rId5" Type="http://schemas.microsoft.com/office/2007/relationships/media" Target="../media/media180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6.png"/><Relationship Id="rId10" Type="http://schemas.openxmlformats.org/officeDocument/2006/relationships/audio" Target="../media/media182.m4a"/><Relationship Id="rId19" Type="http://schemas.openxmlformats.org/officeDocument/2006/relationships/image" Target="../media/image195.png"/><Relationship Id="rId4" Type="http://schemas.openxmlformats.org/officeDocument/2006/relationships/audio" Target="../media/media179.m4a"/><Relationship Id="rId9" Type="http://schemas.microsoft.com/office/2007/relationships/media" Target="../media/media182.m4a"/><Relationship Id="rId14" Type="http://schemas.openxmlformats.org/officeDocument/2006/relationships/audio" Target="../media/media184.m4a"/><Relationship Id="rId22" Type="http://schemas.openxmlformats.org/officeDocument/2006/relationships/image" Target="../media/image1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8.m4a"/><Relationship Id="rId13" Type="http://schemas.microsoft.com/office/2007/relationships/media" Target="../media/media191.m4a"/><Relationship Id="rId18" Type="http://schemas.openxmlformats.org/officeDocument/2006/relationships/audio" Target="../media/media193.m4a"/><Relationship Id="rId26" Type="http://schemas.openxmlformats.org/officeDocument/2006/relationships/image" Target="../media/image206.png"/><Relationship Id="rId3" Type="http://schemas.microsoft.com/office/2007/relationships/media" Target="../media/media186.m4a"/><Relationship Id="rId21" Type="http://schemas.openxmlformats.org/officeDocument/2006/relationships/image" Target="../media/image201.png"/><Relationship Id="rId7" Type="http://schemas.microsoft.com/office/2007/relationships/media" Target="../media/media188.m4a"/><Relationship Id="rId12" Type="http://schemas.openxmlformats.org/officeDocument/2006/relationships/audio" Target="../media/media190.m4a"/><Relationship Id="rId17" Type="http://schemas.microsoft.com/office/2007/relationships/media" Target="../media/media193.m4a"/><Relationship Id="rId25" Type="http://schemas.openxmlformats.org/officeDocument/2006/relationships/image" Target="../media/image205.png"/><Relationship Id="rId2" Type="http://schemas.openxmlformats.org/officeDocument/2006/relationships/audio" Target="../media/media185.m4a"/><Relationship Id="rId16" Type="http://schemas.openxmlformats.org/officeDocument/2006/relationships/audio" Target="../media/media192.m4a"/><Relationship Id="rId20" Type="http://schemas.openxmlformats.org/officeDocument/2006/relationships/image" Target="../media/image200.png"/><Relationship Id="rId29" Type="http://schemas.openxmlformats.org/officeDocument/2006/relationships/image" Target="../media/image16.png"/><Relationship Id="rId1" Type="http://schemas.microsoft.com/office/2007/relationships/media" Target="../media/media185.m4a"/><Relationship Id="rId6" Type="http://schemas.openxmlformats.org/officeDocument/2006/relationships/audio" Target="../media/media187.m4a"/><Relationship Id="rId11" Type="http://schemas.microsoft.com/office/2007/relationships/media" Target="../media/media190.m4a"/><Relationship Id="rId24" Type="http://schemas.openxmlformats.org/officeDocument/2006/relationships/image" Target="../media/image204.png"/><Relationship Id="rId5" Type="http://schemas.microsoft.com/office/2007/relationships/media" Target="../media/media187.m4a"/><Relationship Id="rId15" Type="http://schemas.microsoft.com/office/2007/relationships/media" Target="../media/media192.m4a"/><Relationship Id="rId23" Type="http://schemas.openxmlformats.org/officeDocument/2006/relationships/image" Target="../media/image203.png"/><Relationship Id="rId28" Type="http://schemas.openxmlformats.org/officeDocument/2006/relationships/image" Target="../media/image208.png"/><Relationship Id="rId10" Type="http://schemas.openxmlformats.org/officeDocument/2006/relationships/audio" Target="../media/media189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86.m4a"/><Relationship Id="rId9" Type="http://schemas.microsoft.com/office/2007/relationships/media" Target="../media/media189.m4a"/><Relationship Id="rId14" Type="http://schemas.openxmlformats.org/officeDocument/2006/relationships/audio" Target="../media/media191.m4a"/><Relationship Id="rId22" Type="http://schemas.openxmlformats.org/officeDocument/2006/relationships/image" Target="../media/image202.png"/><Relationship Id="rId27" Type="http://schemas.openxmlformats.org/officeDocument/2006/relationships/image" Target="../media/image2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7.m4a"/><Relationship Id="rId13" Type="http://schemas.microsoft.com/office/2007/relationships/media" Target="../media/media200.m4a"/><Relationship Id="rId18" Type="http://schemas.openxmlformats.org/officeDocument/2006/relationships/audio" Target="../media/media202.m4a"/><Relationship Id="rId26" Type="http://schemas.openxmlformats.org/officeDocument/2006/relationships/image" Target="../media/image214.png"/><Relationship Id="rId3" Type="http://schemas.microsoft.com/office/2007/relationships/media" Target="../media/media195.m4a"/><Relationship Id="rId21" Type="http://schemas.openxmlformats.org/officeDocument/2006/relationships/slideLayout" Target="../slideLayouts/slideLayout2.xml"/><Relationship Id="rId7" Type="http://schemas.microsoft.com/office/2007/relationships/media" Target="../media/media197.m4a"/><Relationship Id="rId12" Type="http://schemas.openxmlformats.org/officeDocument/2006/relationships/audio" Target="../media/media199.m4a"/><Relationship Id="rId17" Type="http://schemas.microsoft.com/office/2007/relationships/media" Target="../media/media202.m4a"/><Relationship Id="rId25" Type="http://schemas.openxmlformats.org/officeDocument/2006/relationships/image" Target="../media/image213.png"/><Relationship Id="rId2" Type="http://schemas.openxmlformats.org/officeDocument/2006/relationships/audio" Target="../media/media194.m4a"/><Relationship Id="rId16" Type="http://schemas.openxmlformats.org/officeDocument/2006/relationships/audio" Target="../media/media201.m4a"/><Relationship Id="rId20" Type="http://schemas.openxmlformats.org/officeDocument/2006/relationships/audio" Target="../media/media203.m4a"/><Relationship Id="rId29" Type="http://schemas.openxmlformats.org/officeDocument/2006/relationships/image" Target="../media/image217.png"/><Relationship Id="rId1" Type="http://schemas.microsoft.com/office/2007/relationships/media" Target="../media/media194.m4a"/><Relationship Id="rId6" Type="http://schemas.openxmlformats.org/officeDocument/2006/relationships/audio" Target="../media/media196.m4a"/><Relationship Id="rId11" Type="http://schemas.microsoft.com/office/2007/relationships/media" Target="../media/media199.m4a"/><Relationship Id="rId24" Type="http://schemas.openxmlformats.org/officeDocument/2006/relationships/image" Target="../media/image212.png"/><Relationship Id="rId32" Type="http://schemas.openxmlformats.org/officeDocument/2006/relationships/image" Target="../media/image16.png"/><Relationship Id="rId5" Type="http://schemas.microsoft.com/office/2007/relationships/media" Target="../media/media196.m4a"/><Relationship Id="rId15" Type="http://schemas.microsoft.com/office/2007/relationships/media" Target="../media/media201.m4a"/><Relationship Id="rId23" Type="http://schemas.openxmlformats.org/officeDocument/2006/relationships/image" Target="../media/image211.png"/><Relationship Id="rId28" Type="http://schemas.openxmlformats.org/officeDocument/2006/relationships/image" Target="../media/image216.png"/><Relationship Id="rId10" Type="http://schemas.openxmlformats.org/officeDocument/2006/relationships/audio" Target="../media/media198.m4a"/><Relationship Id="rId19" Type="http://schemas.microsoft.com/office/2007/relationships/media" Target="../media/media203.m4a"/><Relationship Id="rId31" Type="http://schemas.openxmlformats.org/officeDocument/2006/relationships/image" Target="../media/image219.png"/><Relationship Id="rId4" Type="http://schemas.openxmlformats.org/officeDocument/2006/relationships/audio" Target="../media/media195.m4a"/><Relationship Id="rId9" Type="http://schemas.microsoft.com/office/2007/relationships/media" Target="../media/media198.m4a"/><Relationship Id="rId14" Type="http://schemas.openxmlformats.org/officeDocument/2006/relationships/audio" Target="../media/media200.m4a"/><Relationship Id="rId22" Type="http://schemas.openxmlformats.org/officeDocument/2006/relationships/image" Target="../media/image210.png"/><Relationship Id="rId27" Type="http://schemas.openxmlformats.org/officeDocument/2006/relationships/image" Target="../media/image215.png"/><Relationship Id="rId30" Type="http://schemas.openxmlformats.org/officeDocument/2006/relationships/image" Target="../media/image2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7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23.png"/><Relationship Id="rId3" Type="http://schemas.microsoft.com/office/2007/relationships/media" Target="../media/media205.m4a"/><Relationship Id="rId7" Type="http://schemas.microsoft.com/office/2007/relationships/media" Target="../media/media207.m4a"/><Relationship Id="rId12" Type="http://schemas.openxmlformats.org/officeDocument/2006/relationships/audio" Target="../media/media209.m4a"/><Relationship Id="rId17" Type="http://schemas.openxmlformats.org/officeDocument/2006/relationships/image" Target="../media/image10.png"/><Relationship Id="rId2" Type="http://schemas.openxmlformats.org/officeDocument/2006/relationships/audio" Target="../media/media204.m4a"/><Relationship Id="rId16" Type="http://schemas.openxmlformats.org/officeDocument/2006/relationships/image" Target="../media/image222.png"/><Relationship Id="rId20" Type="http://schemas.openxmlformats.org/officeDocument/2006/relationships/image" Target="../media/image16.png"/><Relationship Id="rId1" Type="http://schemas.microsoft.com/office/2007/relationships/media" Target="../media/media204.m4a"/><Relationship Id="rId6" Type="http://schemas.openxmlformats.org/officeDocument/2006/relationships/audio" Target="../media/media206.m4a"/><Relationship Id="rId11" Type="http://schemas.microsoft.com/office/2007/relationships/media" Target="../media/media209.m4a"/><Relationship Id="rId5" Type="http://schemas.microsoft.com/office/2007/relationships/media" Target="../media/media206.m4a"/><Relationship Id="rId15" Type="http://schemas.openxmlformats.org/officeDocument/2006/relationships/image" Target="../media/image221.png"/><Relationship Id="rId10" Type="http://schemas.openxmlformats.org/officeDocument/2006/relationships/audio" Target="../media/media208.m4a"/><Relationship Id="rId19" Type="http://schemas.openxmlformats.org/officeDocument/2006/relationships/image" Target="../media/image224.png"/><Relationship Id="rId4" Type="http://schemas.openxmlformats.org/officeDocument/2006/relationships/audio" Target="../media/media205.m4a"/><Relationship Id="rId9" Type="http://schemas.microsoft.com/office/2007/relationships/media" Target="../media/media208.m4a"/><Relationship Id="rId14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media" Target="../media/media17.m4a"/><Relationship Id="rId18" Type="http://schemas.openxmlformats.org/officeDocument/2006/relationships/audio" Target="../media/media19.m4a"/><Relationship Id="rId26" Type="http://schemas.openxmlformats.org/officeDocument/2006/relationships/image" Target="../media/image21.png"/><Relationship Id="rId3" Type="http://schemas.microsoft.com/office/2007/relationships/media" Target="../media/media12.m4a"/><Relationship Id="rId21" Type="http://schemas.openxmlformats.org/officeDocument/2006/relationships/slideLayout" Target="../slideLayouts/slideLayout2.xml"/><Relationship Id="rId7" Type="http://schemas.microsoft.com/office/2007/relationships/media" Target="../media/media14.m4a"/><Relationship Id="rId12" Type="http://schemas.openxmlformats.org/officeDocument/2006/relationships/audio" Target="../media/media16.m4a"/><Relationship Id="rId17" Type="http://schemas.microsoft.com/office/2007/relationships/media" Target="../media/media19.m4a"/><Relationship Id="rId25" Type="http://schemas.openxmlformats.org/officeDocument/2006/relationships/image" Target="../media/image20.png"/><Relationship Id="rId2" Type="http://schemas.openxmlformats.org/officeDocument/2006/relationships/audio" Target="../media/media11.m4a"/><Relationship Id="rId16" Type="http://schemas.openxmlformats.org/officeDocument/2006/relationships/audio" Target="../media/media18.m4a"/><Relationship Id="rId20" Type="http://schemas.openxmlformats.org/officeDocument/2006/relationships/audio" Target="../media/media20.m4a"/><Relationship Id="rId29" Type="http://schemas.openxmlformats.org/officeDocument/2006/relationships/image" Target="../media/image24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16.m4a"/><Relationship Id="rId24" Type="http://schemas.openxmlformats.org/officeDocument/2006/relationships/image" Target="../media/image19.png"/><Relationship Id="rId32" Type="http://schemas.openxmlformats.org/officeDocument/2006/relationships/image" Target="../media/image16.png"/><Relationship Id="rId5" Type="http://schemas.microsoft.com/office/2007/relationships/media" Target="../media/media13.m4a"/><Relationship Id="rId15" Type="http://schemas.microsoft.com/office/2007/relationships/media" Target="../media/media18.m4a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audio" Target="../media/media15.m4a"/><Relationship Id="rId19" Type="http://schemas.microsoft.com/office/2007/relationships/media" Target="../media/media20.m4a"/><Relationship Id="rId31" Type="http://schemas.openxmlformats.org/officeDocument/2006/relationships/image" Target="../media/image26.png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audio" Target="../media/media17.m4a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3.m4a"/><Relationship Id="rId13" Type="http://schemas.microsoft.com/office/2007/relationships/media" Target="../media/media216.m4a"/><Relationship Id="rId18" Type="http://schemas.openxmlformats.org/officeDocument/2006/relationships/audio" Target="../media/media218.m4a"/><Relationship Id="rId26" Type="http://schemas.openxmlformats.org/officeDocument/2006/relationships/image" Target="../media/image229.png"/><Relationship Id="rId3" Type="http://schemas.microsoft.com/office/2007/relationships/media" Target="../media/media211.m4a"/><Relationship Id="rId21" Type="http://schemas.openxmlformats.org/officeDocument/2006/relationships/slideLayout" Target="../slideLayouts/slideLayout2.xml"/><Relationship Id="rId7" Type="http://schemas.microsoft.com/office/2007/relationships/media" Target="../media/media213.m4a"/><Relationship Id="rId12" Type="http://schemas.openxmlformats.org/officeDocument/2006/relationships/audio" Target="../media/media215.m4a"/><Relationship Id="rId17" Type="http://schemas.microsoft.com/office/2007/relationships/media" Target="../media/media218.m4a"/><Relationship Id="rId25" Type="http://schemas.openxmlformats.org/officeDocument/2006/relationships/image" Target="../media/image14.png"/><Relationship Id="rId2" Type="http://schemas.openxmlformats.org/officeDocument/2006/relationships/audio" Target="../media/media210.m4a"/><Relationship Id="rId16" Type="http://schemas.openxmlformats.org/officeDocument/2006/relationships/audio" Target="../media/media217.m4a"/><Relationship Id="rId20" Type="http://schemas.openxmlformats.org/officeDocument/2006/relationships/audio" Target="../media/media219.m4a"/><Relationship Id="rId29" Type="http://schemas.openxmlformats.org/officeDocument/2006/relationships/image" Target="../media/image232.png"/><Relationship Id="rId1" Type="http://schemas.microsoft.com/office/2007/relationships/media" Target="../media/media210.m4a"/><Relationship Id="rId6" Type="http://schemas.openxmlformats.org/officeDocument/2006/relationships/audio" Target="../media/media212.m4a"/><Relationship Id="rId11" Type="http://schemas.microsoft.com/office/2007/relationships/media" Target="../media/media215.m4a"/><Relationship Id="rId24" Type="http://schemas.openxmlformats.org/officeDocument/2006/relationships/image" Target="../media/image228.png"/><Relationship Id="rId32" Type="http://schemas.openxmlformats.org/officeDocument/2006/relationships/image" Target="../media/image16.png"/><Relationship Id="rId5" Type="http://schemas.microsoft.com/office/2007/relationships/media" Target="../media/media212.m4a"/><Relationship Id="rId15" Type="http://schemas.microsoft.com/office/2007/relationships/media" Target="../media/media217.m4a"/><Relationship Id="rId23" Type="http://schemas.openxmlformats.org/officeDocument/2006/relationships/image" Target="../media/image227.png"/><Relationship Id="rId28" Type="http://schemas.openxmlformats.org/officeDocument/2006/relationships/image" Target="../media/image231.png"/><Relationship Id="rId10" Type="http://schemas.openxmlformats.org/officeDocument/2006/relationships/audio" Target="../media/media214.m4a"/><Relationship Id="rId19" Type="http://schemas.microsoft.com/office/2007/relationships/media" Target="../media/media219.m4a"/><Relationship Id="rId31" Type="http://schemas.openxmlformats.org/officeDocument/2006/relationships/image" Target="../media/image234.png"/><Relationship Id="rId4" Type="http://schemas.openxmlformats.org/officeDocument/2006/relationships/audio" Target="../media/media211.m4a"/><Relationship Id="rId9" Type="http://schemas.microsoft.com/office/2007/relationships/media" Target="../media/media214.m4a"/><Relationship Id="rId14" Type="http://schemas.openxmlformats.org/officeDocument/2006/relationships/audio" Target="../media/media216.m4a"/><Relationship Id="rId22" Type="http://schemas.openxmlformats.org/officeDocument/2006/relationships/image" Target="../media/image226.png"/><Relationship Id="rId27" Type="http://schemas.openxmlformats.org/officeDocument/2006/relationships/image" Target="../media/image230.png"/><Relationship Id="rId30" Type="http://schemas.openxmlformats.org/officeDocument/2006/relationships/image" Target="../media/image2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3.m4a"/><Relationship Id="rId13" Type="http://schemas.microsoft.com/office/2007/relationships/media" Target="../media/media226.m4a"/><Relationship Id="rId18" Type="http://schemas.openxmlformats.org/officeDocument/2006/relationships/audio" Target="../media/media228.m4a"/><Relationship Id="rId26" Type="http://schemas.openxmlformats.org/officeDocument/2006/relationships/image" Target="../media/image238.png"/><Relationship Id="rId3" Type="http://schemas.microsoft.com/office/2007/relationships/media" Target="../media/media221.m4a"/><Relationship Id="rId21" Type="http://schemas.openxmlformats.org/officeDocument/2006/relationships/slideLayout" Target="../slideLayouts/slideLayout2.xml"/><Relationship Id="rId7" Type="http://schemas.microsoft.com/office/2007/relationships/media" Target="../media/media223.m4a"/><Relationship Id="rId12" Type="http://schemas.openxmlformats.org/officeDocument/2006/relationships/audio" Target="../media/media225.m4a"/><Relationship Id="rId17" Type="http://schemas.microsoft.com/office/2007/relationships/media" Target="../media/media228.m4a"/><Relationship Id="rId25" Type="http://schemas.openxmlformats.org/officeDocument/2006/relationships/image" Target="../media/image8.png"/><Relationship Id="rId2" Type="http://schemas.openxmlformats.org/officeDocument/2006/relationships/audio" Target="../media/media220.m4a"/><Relationship Id="rId16" Type="http://schemas.openxmlformats.org/officeDocument/2006/relationships/audio" Target="../media/media227.m4a"/><Relationship Id="rId20" Type="http://schemas.openxmlformats.org/officeDocument/2006/relationships/audio" Target="../media/media229.m4a"/><Relationship Id="rId29" Type="http://schemas.openxmlformats.org/officeDocument/2006/relationships/image" Target="../media/image241.png"/><Relationship Id="rId1" Type="http://schemas.microsoft.com/office/2007/relationships/media" Target="../media/media220.m4a"/><Relationship Id="rId6" Type="http://schemas.openxmlformats.org/officeDocument/2006/relationships/audio" Target="../media/media222.m4a"/><Relationship Id="rId11" Type="http://schemas.microsoft.com/office/2007/relationships/media" Target="../media/media225.m4a"/><Relationship Id="rId24" Type="http://schemas.openxmlformats.org/officeDocument/2006/relationships/image" Target="../media/image237.png"/><Relationship Id="rId32" Type="http://schemas.openxmlformats.org/officeDocument/2006/relationships/image" Target="../media/image16.png"/><Relationship Id="rId5" Type="http://schemas.microsoft.com/office/2007/relationships/media" Target="../media/media222.m4a"/><Relationship Id="rId15" Type="http://schemas.microsoft.com/office/2007/relationships/media" Target="../media/media227.m4a"/><Relationship Id="rId23" Type="http://schemas.openxmlformats.org/officeDocument/2006/relationships/image" Target="../media/image236.png"/><Relationship Id="rId28" Type="http://schemas.openxmlformats.org/officeDocument/2006/relationships/image" Target="../media/image240.png"/><Relationship Id="rId10" Type="http://schemas.openxmlformats.org/officeDocument/2006/relationships/audio" Target="../media/media224.m4a"/><Relationship Id="rId19" Type="http://schemas.microsoft.com/office/2007/relationships/media" Target="../media/media229.m4a"/><Relationship Id="rId31" Type="http://schemas.openxmlformats.org/officeDocument/2006/relationships/image" Target="../media/image243.png"/><Relationship Id="rId4" Type="http://schemas.openxmlformats.org/officeDocument/2006/relationships/audio" Target="../media/media221.m4a"/><Relationship Id="rId9" Type="http://schemas.microsoft.com/office/2007/relationships/media" Target="../media/media224.m4a"/><Relationship Id="rId14" Type="http://schemas.openxmlformats.org/officeDocument/2006/relationships/audio" Target="../media/media226.m4a"/><Relationship Id="rId22" Type="http://schemas.openxmlformats.org/officeDocument/2006/relationships/image" Target="../media/image235.png"/><Relationship Id="rId27" Type="http://schemas.openxmlformats.org/officeDocument/2006/relationships/image" Target="../media/image239.png"/><Relationship Id="rId30" Type="http://schemas.openxmlformats.org/officeDocument/2006/relationships/image" Target="../media/image2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3.m4a"/><Relationship Id="rId13" Type="http://schemas.microsoft.com/office/2007/relationships/media" Target="../media/media236.m4a"/><Relationship Id="rId3" Type="http://schemas.microsoft.com/office/2007/relationships/media" Target="../media/media231.m4a"/><Relationship Id="rId7" Type="http://schemas.microsoft.com/office/2007/relationships/media" Target="../media/media233.m4a"/><Relationship Id="rId12" Type="http://schemas.openxmlformats.org/officeDocument/2006/relationships/audio" Target="../media/media235.m4a"/><Relationship Id="rId17" Type="http://schemas.openxmlformats.org/officeDocument/2006/relationships/image" Target="../media/image16.png"/><Relationship Id="rId2" Type="http://schemas.openxmlformats.org/officeDocument/2006/relationships/audio" Target="../media/media230.m4a"/><Relationship Id="rId16" Type="http://schemas.openxmlformats.org/officeDocument/2006/relationships/image" Target="../media/image245.png"/><Relationship Id="rId1" Type="http://schemas.microsoft.com/office/2007/relationships/media" Target="../media/media230.m4a"/><Relationship Id="rId6" Type="http://schemas.openxmlformats.org/officeDocument/2006/relationships/audio" Target="../media/media232.m4a"/><Relationship Id="rId11" Type="http://schemas.microsoft.com/office/2007/relationships/media" Target="../media/media235.m4a"/><Relationship Id="rId5" Type="http://schemas.microsoft.com/office/2007/relationships/media" Target="../media/media232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34.m4a"/><Relationship Id="rId4" Type="http://schemas.openxmlformats.org/officeDocument/2006/relationships/audio" Target="../media/media231.m4a"/><Relationship Id="rId9" Type="http://schemas.microsoft.com/office/2007/relationships/media" Target="../media/media234.m4a"/><Relationship Id="rId14" Type="http://schemas.openxmlformats.org/officeDocument/2006/relationships/audio" Target="../media/media236.m4a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0.m4a"/><Relationship Id="rId13" Type="http://schemas.microsoft.com/office/2007/relationships/media" Target="../media/media243.m4a"/><Relationship Id="rId3" Type="http://schemas.microsoft.com/office/2007/relationships/media" Target="../media/media238.m4a"/><Relationship Id="rId7" Type="http://schemas.microsoft.com/office/2007/relationships/media" Target="../media/media240.m4a"/><Relationship Id="rId12" Type="http://schemas.openxmlformats.org/officeDocument/2006/relationships/audio" Target="../media/media242.m4a"/><Relationship Id="rId17" Type="http://schemas.openxmlformats.org/officeDocument/2006/relationships/image" Target="../media/image16.png"/><Relationship Id="rId2" Type="http://schemas.openxmlformats.org/officeDocument/2006/relationships/audio" Target="../media/media237.m4a"/><Relationship Id="rId16" Type="http://schemas.openxmlformats.org/officeDocument/2006/relationships/image" Target="../media/image42.png"/><Relationship Id="rId1" Type="http://schemas.microsoft.com/office/2007/relationships/media" Target="../media/media237.m4a"/><Relationship Id="rId6" Type="http://schemas.openxmlformats.org/officeDocument/2006/relationships/audio" Target="../media/media239.m4a"/><Relationship Id="rId11" Type="http://schemas.microsoft.com/office/2007/relationships/media" Target="../media/media242.m4a"/><Relationship Id="rId5" Type="http://schemas.microsoft.com/office/2007/relationships/media" Target="../media/media239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41.m4a"/><Relationship Id="rId4" Type="http://schemas.openxmlformats.org/officeDocument/2006/relationships/audio" Target="../media/media238.m4a"/><Relationship Id="rId9" Type="http://schemas.microsoft.com/office/2007/relationships/media" Target="../media/media241.m4a"/><Relationship Id="rId14" Type="http://schemas.openxmlformats.org/officeDocument/2006/relationships/audio" Target="../media/media243.m4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7.m4a"/><Relationship Id="rId13" Type="http://schemas.microsoft.com/office/2007/relationships/media" Target="../media/media250.m4a"/><Relationship Id="rId3" Type="http://schemas.microsoft.com/office/2007/relationships/media" Target="../media/media245.m4a"/><Relationship Id="rId7" Type="http://schemas.microsoft.com/office/2007/relationships/media" Target="../media/media247.m4a"/><Relationship Id="rId12" Type="http://schemas.openxmlformats.org/officeDocument/2006/relationships/audio" Target="../media/media249.m4a"/><Relationship Id="rId17" Type="http://schemas.openxmlformats.org/officeDocument/2006/relationships/image" Target="../media/image16.png"/><Relationship Id="rId2" Type="http://schemas.openxmlformats.org/officeDocument/2006/relationships/audio" Target="../media/media244.m4a"/><Relationship Id="rId16" Type="http://schemas.openxmlformats.org/officeDocument/2006/relationships/image" Target="../media/image246.png"/><Relationship Id="rId1" Type="http://schemas.microsoft.com/office/2007/relationships/media" Target="../media/media244.m4a"/><Relationship Id="rId6" Type="http://schemas.openxmlformats.org/officeDocument/2006/relationships/audio" Target="../media/media246.m4a"/><Relationship Id="rId11" Type="http://schemas.microsoft.com/office/2007/relationships/media" Target="../media/media249.m4a"/><Relationship Id="rId5" Type="http://schemas.microsoft.com/office/2007/relationships/media" Target="../media/media246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48.m4a"/><Relationship Id="rId4" Type="http://schemas.openxmlformats.org/officeDocument/2006/relationships/audio" Target="../media/media245.m4a"/><Relationship Id="rId9" Type="http://schemas.microsoft.com/office/2007/relationships/media" Target="../media/media248.m4a"/><Relationship Id="rId14" Type="http://schemas.openxmlformats.org/officeDocument/2006/relationships/audio" Target="../media/media250.m4a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4.m4a"/><Relationship Id="rId13" Type="http://schemas.microsoft.com/office/2007/relationships/media" Target="../media/media257.m4a"/><Relationship Id="rId3" Type="http://schemas.microsoft.com/office/2007/relationships/media" Target="../media/media252.m4a"/><Relationship Id="rId7" Type="http://schemas.microsoft.com/office/2007/relationships/media" Target="../media/media254.m4a"/><Relationship Id="rId12" Type="http://schemas.openxmlformats.org/officeDocument/2006/relationships/audio" Target="../media/media256.m4a"/><Relationship Id="rId17" Type="http://schemas.openxmlformats.org/officeDocument/2006/relationships/image" Target="../media/image16.png"/><Relationship Id="rId2" Type="http://schemas.openxmlformats.org/officeDocument/2006/relationships/audio" Target="../media/media251.m4a"/><Relationship Id="rId16" Type="http://schemas.openxmlformats.org/officeDocument/2006/relationships/image" Target="../media/image247.png"/><Relationship Id="rId1" Type="http://schemas.microsoft.com/office/2007/relationships/media" Target="../media/media251.m4a"/><Relationship Id="rId6" Type="http://schemas.openxmlformats.org/officeDocument/2006/relationships/audio" Target="../media/media253.m4a"/><Relationship Id="rId11" Type="http://schemas.microsoft.com/office/2007/relationships/media" Target="../media/media256.m4a"/><Relationship Id="rId5" Type="http://schemas.microsoft.com/office/2007/relationships/media" Target="../media/media253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55.m4a"/><Relationship Id="rId4" Type="http://schemas.openxmlformats.org/officeDocument/2006/relationships/audio" Target="../media/media252.m4a"/><Relationship Id="rId9" Type="http://schemas.microsoft.com/office/2007/relationships/media" Target="../media/media255.m4a"/><Relationship Id="rId14" Type="http://schemas.openxmlformats.org/officeDocument/2006/relationships/audio" Target="../media/media257.m4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1.m4a"/><Relationship Id="rId13" Type="http://schemas.microsoft.com/office/2007/relationships/media" Target="../media/media264.m4a"/><Relationship Id="rId3" Type="http://schemas.microsoft.com/office/2007/relationships/media" Target="../media/media259.m4a"/><Relationship Id="rId7" Type="http://schemas.microsoft.com/office/2007/relationships/media" Target="../media/media261.m4a"/><Relationship Id="rId12" Type="http://schemas.openxmlformats.org/officeDocument/2006/relationships/audio" Target="../media/media263.m4a"/><Relationship Id="rId17" Type="http://schemas.openxmlformats.org/officeDocument/2006/relationships/image" Target="../media/image16.png"/><Relationship Id="rId2" Type="http://schemas.openxmlformats.org/officeDocument/2006/relationships/audio" Target="../media/media258.m4a"/><Relationship Id="rId16" Type="http://schemas.openxmlformats.org/officeDocument/2006/relationships/image" Target="../media/image248.png"/><Relationship Id="rId1" Type="http://schemas.microsoft.com/office/2007/relationships/media" Target="../media/media258.m4a"/><Relationship Id="rId6" Type="http://schemas.openxmlformats.org/officeDocument/2006/relationships/audio" Target="../media/media260.m4a"/><Relationship Id="rId11" Type="http://schemas.microsoft.com/office/2007/relationships/media" Target="../media/media263.m4a"/><Relationship Id="rId5" Type="http://schemas.microsoft.com/office/2007/relationships/media" Target="../media/media260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62.m4a"/><Relationship Id="rId4" Type="http://schemas.openxmlformats.org/officeDocument/2006/relationships/audio" Target="../media/media259.m4a"/><Relationship Id="rId9" Type="http://schemas.microsoft.com/office/2007/relationships/media" Target="../media/media262.m4a"/><Relationship Id="rId14" Type="http://schemas.openxmlformats.org/officeDocument/2006/relationships/audio" Target="../media/media264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microsoft.com/office/2007/relationships/media" Target="../media/media27.m4a"/><Relationship Id="rId18" Type="http://schemas.openxmlformats.org/officeDocument/2006/relationships/image" Target="../media/image28.png"/><Relationship Id="rId26" Type="http://schemas.openxmlformats.org/officeDocument/2006/relationships/image" Target="../media/image16.png"/><Relationship Id="rId3" Type="http://schemas.microsoft.com/office/2007/relationships/media" Target="../media/media22.m4a"/><Relationship Id="rId21" Type="http://schemas.openxmlformats.org/officeDocument/2006/relationships/image" Target="../media/image31.pn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5.png"/><Relationship Id="rId2" Type="http://schemas.openxmlformats.org/officeDocument/2006/relationships/audio" Target="../media/media21.m4a"/><Relationship Id="rId16" Type="http://schemas.openxmlformats.org/officeDocument/2006/relationships/audio" Target="../media/media28.m4a"/><Relationship Id="rId20" Type="http://schemas.openxmlformats.org/officeDocument/2006/relationships/image" Target="../media/image30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24" Type="http://schemas.openxmlformats.org/officeDocument/2006/relationships/image" Target="../media/image34.png"/><Relationship Id="rId5" Type="http://schemas.microsoft.com/office/2007/relationships/media" Target="../media/media23.m4a"/><Relationship Id="rId15" Type="http://schemas.microsoft.com/office/2007/relationships/media" Target="../media/media28.m4a"/><Relationship Id="rId23" Type="http://schemas.openxmlformats.org/officeDocument/2006/relationships/image" Target="../media/image33.png"/><Relationship Id="rId10" Type="http://schemas.openxmlformats.org/officeDocument/2006/relationships/audio" Target="../media/media25.m4a"/><Relationship Id="rId19" Type="http://schemas.openxmlformats.org/officeDocument/2006/relationships/image" Target="../media/image29.pn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media27.m4a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microsoft.com/office/2007/relationships/media" Target="../media/media35.m4a"/><Relationship Id="rId18" Type="http://schemas.openxmlformats.org/officeDocument/2006/relationships/image" Target="../media/image37.png"/><Relationship Id="rId26" Type="http://schemas.openxmlformats.org/officeDocument/2006/relationships/image" Target="../media/image16.png"/><Relationship Id="rId3" Type="http://schemas.microsoft.com/office/2007/relationships/media" Target="../media/media30.m4a"/><Relationship Id="rId21" Type="http://schemas.openxmlformats.org/officeDocument/2006/relationships/image" Target="../media/image40.png"/><Relationship Id="rId7" Type="http://schemas.microsoft.com/office/2007/relationships/media" Target="../media/media32.m4a"/><Relationship Id="rId12" Type="http://schemas.openxmlformats.org/officeDocument/2006/relationships/audio" Target="../media/media34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44.png"/><Relationship Id="rId2" Type="http://schemas.openxmlformats.org/officeDocument/2006/relationships/audio" Target="../media/media29.m4a"/><Relationship Id="rId16" Type="http://schemas.openxmlformats.org/officeDocument/2006/relationships/audio" Target="../media/media36.m4a"/><Relationship Id="rId20" Type="http://schemas.openxmlformats.org/officeDocument/2006/relationships/image" Target="../media/image39.png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microsoft.com/office/2007/relationships/media" Target="../media/media34.m4a"/><Relationship Id="rId24" Type="http://schemas.openxmlformats.org/officeDocument/2006/relationships/image" Target="../media/image43.png"/><Relationship Id="rId5" Type="http://schemas.microsoft.com/office/2007/relationships/media" Target="../media/media31.m4a"/><Relationship Id="rId15" Type="http://schemas.microsoft.com/office/2007/relationships/media" Target="../media/media36.m4a"/><Relationship Id="rId23" Type="http://schemas.openxmlformats.org/officeDocument/2006/relationships/image" Target="../media/image42.png"/><Relationship Id="rId10" Type="http://schemas.openxmlformats.org/officeDocument/2006/relationships/audio" Target="../media/media33.m4a"/><Relationship Id="rId19" Type="http://schemas.openxmlformats.org/officeDocument/2006/relationships/image" Target="../media/image38.png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audio" Target="../media/media35.m4a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36BDC-4229-4404-AFFD-045CECEFA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8543"/>
            <a:ext cx="9144000" cy="238760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Digitaal oefenpakket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A0E31B-3851-4C3E-B3C4-0C1BC4F4A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7569"/>
            <a:ext cx="9144000" cy="69453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Voor anderstalige nieuwkomers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B6542D-7F14-4E44-AC8A-7C68D244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0" y="4916487"/>
            <a:ext cx="9239250" cy="8667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BBFF1C-212B-4C38-8A75-633B8EED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743" y="352587"/>
            <a:ext cx="1655763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lera picto's">
            <a:extLst>
              <a:ext uri="{FF2B5EF4-FFF2-40B4-BE49-F238E27FC236}">
                <a16:creationId xmlns:a16="http://schemas.microsoft.com/office/drawing/2014/main" id="{7836C48E-8359-4D5F-A77A-262F1A81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0" y="4914897"/>
            <a:ext cx="1107165" cy="8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xaba Spoedig Logo - Gratis afbeelding op Pixabay">
            <a:extLst>
              <a:ext uri="{FF2B5EF4-FFF2-40B4-BE49-F238E27FC236}">
                <a16:creationId xmlns:a16="http://schemas.microsoft.com/office/drawing/2014/main" id="{6D1E3A43-CAB5-451E-9E4F-F542024D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045" y="4916487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9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45404-6333-4146-800E-0AEB19D2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8194" name="Picture 2" descr="komkommer">
            <a:extLst>
              <a:ext uri="{FF2B5EF4-FFF2-40B4-BE49-F238E27FC236}">
                <a16:creationId xmlns:a16="http://schemas.microsoft.com/office/drawing/2014/main" id="{DDDECF0C-3634-4B4C-B9B9-2D41DB2A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5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rwten">
            <a:extLst>
              <a:ext uri="{FF2B5EF4-FFF2-40B4-BE49-F238E27FC236}">
                <a16:creationId xmlns:a16="http://schemas.microsoft.com/office/drawing/2014/main" id="{0D40E61F-5ED0-4348-8012-1CD9FA7E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75" y="1555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oontjes">
            <a:extLst>
              <a:ext uri="{FF2B5EF4-FFF2-40B4-BE49-F238E27FC236}">
                <a16:creationId xmlns:a16="http://schemas.microsoft.com/office/drawing/2014/main" id="{AF756003-447E-4400-936A-7DD5F550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18" y="1555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ardappel">
            <a:extLst>
              <a:ext uri="{FF2B5EF4-FFF2-40B4-BE49-F238E27FC236}">
                <a16:creationId xmlns:a16="http://schemas.microsoft.com/office/drawing/2014/main" id="{3A3C4553-03E7-45C6-9B50-C9B12C13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96" y="15653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ampignon">
            <a:extLst>
              <a:ext uri="{FF2B5EF4-FFF2-40B4-BE49-F238E27FC236}">
                <a16:creationId xmlns:a16="http://schemas.microsoft.com/office/drawing/2014/main" id="{3EB76411-CDFE-4533-9CA2-42A89900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575" y="15653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ui / ajuin">
            <a:extLst>
              <a:ext uri="{FF2B5EF4-FFF2-40B4-BE49-F238E27FC236}">
                <a16:creationId xmlns:a16="http://schemas.microsoft.com/office/drawing/2014/main" id="{58B6E4ED-9375-434A-9568-FB8C44ED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204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wortel">
            <a:extLst>
              <a:ext uri="{FF2B5EF4-FFF2-40B4-BE49-F238E27FC236}">
                <a16:creationId xmlns:a16="http://schemas.microsoft.com/office/drawing/2014/main" id="{FC620B1F-6D15-4714-B5FC-D3D229B28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28" y="40204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tomaat">
            <a:extLst>
              <a:ext uri="{FF2B5EF4-FFF2-40B4-BE49-F238E27FC236}">
                <a16:creationId xmlns:a16="http://schemas.microsoft.com/office/drawing/2014/main" id="{C41F3A7E-0FC6-4A73-BDE3-78B908F7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95" y="40204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sla">
            <a:extLst>
              <a:ext uri="{FF2B5EF4-FFF2-40B4-BE49-F238E27FC236}">
                <a16:creationId xmlns:a16="http://schemas.microsoft.com/office/drawing/2014/main" id="{EA6F8A84-4F21-4D7E-97A9-324A2F7C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33" y="40204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prei">
            <a:extLst>
              <a:ext uri="{FF2B5EF4-FFF2-40B4-BE49-F238E27FC236}">
                <a16:creationId xmlns:a16="http://schemas.microsoft.com/office/drawing/2014/main" id="{FDB39C56-64E5-42A2-9000-1D73BCA4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0204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ardappel">
            <a:hlinkClick r:id="" action="ppaction://media"/>
            <a:extLst>
              <a:ext uri="{FF2B5EF4-FFF2-40B4-BE49-F238E27FC236}">
                <a16:creationId xmlns:a16="http://schemas.microsoft.com/office/drawing/2014/main" id="{972C0E4C-C1CF-42D9-B928-060A82B2B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76314" y="3185318"/>
            <a:ext cx="487363" cy="487363"/>
          </a:xfrm>
          <a:prstGeom prst="rect">
            <a:avLst/>
          </a:prstGeom>
        </p:spPr>
      </p:pic>
      <p:pic>
        <p:nvPicPr>
          <p:cNvPr id="5" name="ajuin">
            <a:hlinkClick r:id="" action="ppaction://media"/>
            <a:extLst>
              <a:ext uri="{FF2B5EF4-FFF2-40B4-BE49-F238E27FC236}">
                <a16:creationId xmlns:a16="http://schemas.microsoft.com/office/drawing/2014/main" id="{D67C8A6A-68DD-489C-AFB2-142C391BA9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5599251"/>
            <a:ext cx="487363" cy="487363"/>
          </a:xfrm>
          <a:prstGeom prst="rect">
            <a:avLst/>
          </a:prstGeom>
        </p:spPr>
      </p:pic>
      <p:pic>
        <p:nvPicPr>
          <p:cNvPr id="7" name="boon">
            <a:hlinkClick r:id="" action="ppaction://media"/>
            <a:extLst>
              <a:ext uri="{FF2B5EF4-FFF2-40B4-BE49-F238E27FC236}">
                <a16:creationId xmlns:a16="http://schemas.microsoft.com/office/drawing/2014/main" id="{90D4605E-835C-48D0-B470-4AE97F3E48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3185317"/>
            <a:ext cx="487363" cy="487363"/>
          </a:xfrm>
          <a:prstGeom prst="rect">
            <a:avLst/>
          </a:prstGeom>
        </p:spPr>
      </p:pic>
      <p:pic>
        <p:nvPicPr>
          <p:cNvPr id="9" name="champignon">
            <a:hlinkClick r:id="" action="ppaction://media"/>
            <a:extLst>
              <a:ext uri="{FF2B5EF4-FFF2-40B4-BE49-F238E27FC236}">
                <a16:creationId xmlns:a16="http://schemas.microsoft.com/office/drawing/2014/main" id="{4DBF8623-A7CB-4438-979F-2B3508F364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8" y="3185316"/>
            <a:ext cx="487363" cy="487363"/>
          </a:xfrm>
          <a:prstGeom prst="rect">
            <a:avLst/>
          </a:prstGeom>
        </p:spPr>
      </p:pic>
      <p:pic>
        <p:nvPicPr>
          <p:cNvPr id="10" name="erwt">
            <a:hlinkClick r:id="" action="ppaction://media"/>
            <a:extLst>
              <a:ext uri="{FF2B5EF4-FFF2-40B4-BE49-F238E27FC236}">
                <a16:creationId xmlns:a16="http://schemas.microsoft.com/office/drawing/2014/main" id="{2E9918CC-094E-403F-9336-1A4FEF9AB9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98146" y="3185316"/>
            <a:ext cx="487363" cy="487363"/>
          </a:xfrm>
          <a:prstGeom prst="rect">
            <a:avLst/>
          </a:prstGeom>
        </p:spPr>
      </p:pic>
      <p:pic>
        <p:nvPicPr>
          <p:cNvPr id="11" name="komkommer">
            <a:hlinkClick r:id="" action="ppaction://media"/>
            <a:extLst>
              <a:ext uri="{FF2B5EF4-FFF2-40B4-BE49-F238E27FC236}">
                <a16:creationId xmlns:a16="http://schemas.microsoft.com/office/drawing/2014/main" id="{E0F6E68F-C8B1-4812-BFC0-11BCA694643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7" y="3134451"/>
            <a:ext cx="487363" cy="487363"/>
          </a:xfrm>
          <a:prstGeom prst="rect">
            <a:avLst/>
          </a:prstGeom>
        </p:spPr>
      </p:pic>
      <p:pic>
        <p:nvPicPr>
          <p:cNvPr id="12" name="prei">
            <a:hlinkClick r:id="" action="ppaction://media"/>
            <a:extLst>
              <a:ext uri="{FF2B5EF4-FFF2-40B4-BE49-F238E27FC236}">
                <a16:creationId xmlns:a16="http://schemas.microsoft.com/office/drawing/2014/main" id="{BA64D8BF-801B-4FC8-AB84-B6F3CEC123A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8" y="5599251"/>
            <a:ext cx="487363" cy="487363"/>
          </a:xfrm>
          <a:prstGeom prst="rect">
            <a:avLst/>
          </a:prstGeom>
        </p:spPr>
      </p:pic>
      <p:pic>
        <p:nvPicPr>
          <p:cNvPr id="14" name="salade">
            <a:hlinkClick r:id="" action="ppaction://media"/>
            <a:extLst>
              <a:ext uri="{FF2B5EF4-FFF2-40B4-BE49-F238E27FC236}">
                <a16:creationId xmlns:a16="http://schemas.microsoft.com/office/drawing/2014/main" id="{91E24F57-335B-437E-8306-0C9A11F44AE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18151" y="5599250"/>
            <a:ext cx="487363" cy="487363"/>
          </a:xfrm>
          <a:prstGeom prst="rect">
            <a:avLst/>
          </a:prstGeom>
        </p:spPr>
      </p:pic>
      <p:pic>
        <p:nvPicPr>
          <p:cNvPr id="15" name="tomaat">
            <a:hlinkClick r:id="" action="ppaction://media"/>
            <a:extLst>
              <a:ext uri="{FF2B5EF4-FFF2-40B4-BE49-F238E27FC236}">
                <a16:creationId xmlns:a16="http://schemas.microsoft.com/office/drawing/2014/main" id="{DA340B71-4873-4225-9E5C-7050625B4AD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5599250"/>
            <a:ext cx="487363" cy="487363"/>
          </a:xfrm>
          <a:prstGeom prst="rect">
            <a:avLst/>
          </a:prstGeom>
        </p:spPr>
      </p:pic>
      <p:pic>
        <p:nvPicPr>
          <p:cNvPr id="16" name="wortel">
            <a:hlinkClick r:id="" action="ppaction://media"/>
            <a:extLst>
              <a:ext uri="{FF2B5EF4-FFF2-40B4-BE49-F238E27FC236}">
                <a16:creationId xmlns:a16="http://schemas.microsoft.com/office/drawing/2014/main" id="{81F7C3E0-7D9B-47B9-9497-09F6F72EF7A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11393" y="56014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99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ardbei">
            <a:extLst>
              <a:ext uri="{FF2B5EF4-FFF2-40B4-BE49-F238E27FC236}">
                <a16:creationId xmlns:a16="http://schemas.microsoft.com/office/drawing/2014/main" id="{CC8F21DE-7C31-49F7-A1AB-9F4F17E1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9" y="130007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er">
            <a:extLst>
              <a:ext uri="{FF2B5EF4-FFF2-40B4-BE49-F238E27FC236}">
                <a16:creationId xmlns:a16="http://schemas.microsoft.com/office/drawing/2014/main" id="{28A441F9-603F-4050-AACA-D3730F20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86" y="12811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iwi">
            <a:extLst>
              <a:ext uri="{FF2B5EF4-FFF2-40B4-BE49-F238E27FC236}">
                <a16:creationId xmlns:a16="http://schemas.microsoft.com/office/drawing/2014/main" id="{3E30A464-8791-4A8A-B6F7-FE342EE71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37" y="12811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itroen">
            <a:extLst>
              <a:ext uri="{FF2B5EF4-FFF2-40B4-BE49-F238E27FC236}">
                <a16:creationId xmlns:a16="http://schemas.microsoft.com/office/drawing/2014/main" id="{3AA8C3E8-5524-4A54-9C7C-D2C7814C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89" y="12811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appel">
            <a:extLst>
              <a:ext uri="{FF2B5EF4-FFF2-40B4-BE49-F238E27FC236}">
                <a16:creationId xmlns:a16="http://schemas.microsoft.com/office/drawing/2014/main" id="{6A492312-6717-4475-A448-B625D523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96" y="12811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banaan">
            <a:extLst>
              <a:ext uri="{FF2B5EF4-FFF2-40B4-BE49-F238E27FC236}">
                <a16:creationId xmlns:a16="http://schemas.microsoft.com/office/drawing/2014/main" id="{4AE69B05-E8DD-456E-B93E-1469226B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9" y="362979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appelsien / sinaasappel">
            <a:extLst>
              <a:ext uri="{FF2B5EF4-FFF2-40B4-BE49-F238E27FC236}">
                <a16:creationId xmlns:a16="http://schemas.microsoft.com/office/drawing/2014/main" id="{DE37E415-C9C1-4D03-90B8-F37885B1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86" y="362979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kersen">
            <a:extLst>
              <a:ext uri="{FF2B5EF4-FFF2-40B4-BE49-F238E27FC236}">
                <a16:creationId xmlns:a16="http://schemas.microsoft.com/office/drawing/2014/main" id="{73C53DD5-09BC-48EA-949A-8EBA435A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37" y="366504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druiven">
            <a:extLst>
              <a:ext uri="{FF2B5EF4-FFF2-40B4-BE49-F238E27FC236}">
                <a16:creationId xmlns:a16="http://schemas.microsoft.com/office/drawing/2014/main" id="{BDEB3746-B3A6-4729-B926-5EE436BA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89" y="366632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perzik">
            <a:extLst>
              <a:ext uri="{FF2B5EF4-FFF2-40B4-BE49-F238E27FC236}">
                <a16:creationId xmlns:a16="http://schemas.microsoft.com/office/drawing/2014/main" id="{1CB9DF37-9393-4122-B2F2-A75458B5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96" y="366632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ardbei">
            <a:hlinkClick r:id="" action="ppaction://media"/>
            <a:extLst>
              <a:ext uri="{FF2B5EF4-FFF2-40B4-BE49-F238E27FC236}">
                <a16:creationId xmlns:a16="http://schemas.microsoft.com/office/drawing/2014/main" id="{F6BAE55D-AA93-4F6F-8FD3-2B0B9AB62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58907" y="2794701"/>
            <a:ext cx="487363" cy="487363"/>
          </a:xfrm>
          <a:prstGeom prst="rect">
            <a:avLst/>
          </a:prstGeom>
        </p:spPr>
      </p:pic>
      <p:pic>
        <p:nvPicPr>
          <p:cNvPr id="5" name="appel">
            <a:hlinkClick r:id="" action="ppaction://media"/>
            <a:extLst>
              <a:ext uri="{FF2B5EF4-FFF2-40B4-BE49-F238E27FC236}">
                <a16:creationId xmlns:a16="http://schemas.microsoft.com/office/drawing/2014/main" id="{85E0D0C1-CE30-491F-BE1F-AB9A8ABDA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76314" y="2794700"/>
            <a:ext cx="487363" cy="487363"/>
          </a:xfrm>
          <a:prstGeom prst="rect">
            <a:avLst/>
          </a:prstGeom>
        </p:spPr>
      </p:pic>
      <p:pic>
        <p:nvPicPr>
          <p:cNvPr id="6" name="appelsien">
            <a:hlinkClick r:id="" action="ppaction://media"/>
            <a:extLst>
              <a:ext uri="{FF2B5EF4-FFF2-40B4-BE49-F238E27FC236}">
                <a16:creationId xmlns:a16="http://schemas.microsoft.com/office/drawing/2014/main" id="{8C953F24-B6B4-4D30-AA63-711AF60768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81004" y="5142566"/>
            <a:ext cx="487363" cy="487363"/>
          </a:xfrm>
          <a:prstGeom prst="rect">
            <a:avLst/>
          </a:prstGeom>
        </p:spPr>
      </p:pic>
      <p:pic>
        <p:nvPicPr>
          <p:cNvPr id="7" name="banaan">
            <a:hlinkClick r:id="" action="ppaction://media"/>
            <a:extLst>
              <a:ext uri="{FF2B5EF4-FFF2-40B4-BE49-F238E27FC236}">
                <a16:creationId xmlns:a16="http://schemas.microsoft.com/office/drawing/2014/main" id="{64CD0F8C-CFDD-4CA7-A797-B39EC7F611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58907" y="5142566"/>
            <a:ext cx="487363" cy="487363"/>
          </a:xfrm>
          <a:prstGeom prst="rect">
            <a:avLst/>
          </a:prstGeom>
        </p:spPr>
      </p:pic>
      <p:pic>
        <p:nvPicPr>
          <p:cNvPr id="8" name="citroen">
            <a:hlinkClick r:id="" action="ppaction://media"/>
            <a:extLst>
              <a:ext uri="{FF2B5EF4-FFF2-40B4-BE49-F238E27FC236}">
                <a16:creationId xmlns:a16="http://schemas.microsoft.com/office/drawing/2014/main" id="{62B0BE61-BE47-4EB9-B14E-FBAAB697FB4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940307" y="2794700"/>
            <a:ext cx="487363" cy="487363"/>
          </a:xfrm>
          <a:prstGeom prst="rect">
            <a:avLst/>
          </a:prstGeom>
        </p:spPr>
      </p:pic>
      <p:pic>
        <p:nvPicPr>
          <p:cNvPr id="9" name="druif">
            <a:hlinkClick r:id="" action="ppaction://media"/>
            <a:extLst>
              <a:ext uri="{FF2B5EF4-FFF2-40B4-BE49-F238E27FC236}">
                <a16:creationId xmlns:a16="http://schemas.microsoft.com/office/drawing/2014/main" id="{FBB4D4C7-3EA4-4A91-8515-BAFB852DD07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940307" y="5142566"/>
            <a:ext cx="487363" cy="487363"/>
          </a:xfrm>
          <a:prstGeom prst="rect">
            <a:avLst/>
          </a:prstGeom>
        </p:spPr>
      </p:pic>
      <p:pic>
        <p:nvPicPr>
          <p:cNvPr id="11" name="kers">
            <a:hlinkClick r:id="" action="ppaction://media"/>
            <a:extLst>
              <a:ext uri="{FF2B5EF4-FFF2-40B4-BE49-F238E27FC236}">
                <a16:creationId xmlns:a16="http://schemas.microsoft.com/office/drawing/2014/main" id="{3CDB8878-6037-44F4-92AF-CDE9AD64AB8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10655" y="5142566"/>
            <a:ext cx="487363" cy="487363"/>
          </a:xfrm>
          <a:prstGeom prst="rect">
            <a:avLst/>
          </a:prstGeom>
        </p:spPr>
      </p:pic>
      <p:pic>
        <p:nvPicPr>
          <p:cNvPr id="12" name="kiwi">
            <a:hlinkClick r:id="" action="ppaction://media"/>
            <a:extLst>
              <a:ext uri="{FF2B5EF4-FFF2-40B4-BE49-F238E27FC236}">
                <a16:creationId xmlns:a16="http://schemas.microsoft.com/office/drawing/2014/main" id="{F948955F-3632-4F71-A2D2-70933F39EE8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10655" y="2794700"/>
            <a:ext cx="487363" cy="487363"/>
          </a:xfrm>
          <a:prstGeom prst="rect">
            <a:avLst/>
          </a:prstGeom>
        </p:spPr>
      </p:pic>
      <p:pic>
        <p:nvPicPr>
          <p:cNvPr id="13" name="peer">
            <a:hlinkClick r:id="" action="ppaction://media"/>
            <a:extLst>
              <a:ext uri="{FF2B5EF4-FFF2-40B4-BE49-F238E27FC236}">
                <a16:creationId xmlns:a16="http://schemas.microsoft.com/office/drawing/2014/main" id="{5FEBCE19-61FB-49B0-9ABE-A979ECF502A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81003" y="2793886"/>
            <a:ext cx="487363" cy="487363"/>
          </a:xfrm>
          <a:prstGeom prst="rect">
            <a:avLst/>
          </a:prstGeom>
        </p:spPr>
      </p:pic>
      <p:pic>
        <p:nvPicPr>
          <p:cNvPr id="14" name="perzik">
            <a:hlinkClick r:id="" action="ppaction://media"/>
            <a:extLst>
              <a:ext uri="{FF2B5EF4-FFF2-40B4-BE49-F238E27FC236}">
                <a16:creationId xmlns:a16="http://schemas.microsoft.com/office/drawing/2014/main" id="{298DB74E-EF03-4012-8097-2E46F8F7FB8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76313" y="5142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512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941A8-ECD5-4121-883E-013A8E8B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Dagen en maanden</a:t>
            </a:r>
            <a:endParaRPr lang="nl-BE" b="1" dirty="0"/>
          </a:p>
        </p:txBody>
      </p:sp>
      <p:pic>
        <p:nvPicPr>
          <p:cNvPr id="11266" name="Picture 2" descr="Kalender, Maand, Jaar, Datum, Datetime">
            <a:extLst>
              <a:ext uri="{FF2B5EF4-FFF2-40B4-BE49-F238E27FC236}">
                <a16:creationId xmlns:a16="http://schemas.microsoft.com/office/drawing/2014/main" id="{94991EE4-D561-448C-97D0-4FE1C293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75" y="1690688"/>
            <a:ext cx="5235050" cy="44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9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18F04-CB9D-476A-8639-4B3A4D18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6" descr="maandag">
            <a:extLst>
              <a:ext uri="{FF2B5EF4-FFF2-40B4-BE49-F238E27FC236}">
                <a16:creationId xmlns:a16="http://schemas.microsoft.com/office/drawing/2014/main" id="{87D39232-F6A3-428D-8263-EDA3A6B3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insdag">
            <a:extLst>
              <a:ext uri="{FF2B5EF4-FFF2-40B4-BE49-F238E27FC236}">
                <a16:creationId xmlns:a16="http://schemas.microsoft.com/office/drawing/2014/main" id="{071A4128-C255-42E6-AD10-A2F9DBA6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6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woensdag">
            <a:extLst>
              <a:ext uri="{FF2B5EF4-FFF2-40B4-BE49-F238E27FC236}">
                <a16:creationId xmlns:a16="http://schemas.microsoft.com/office/drawing/2014/main" id="{EBDAE515-15E8-4AE8-B60D-7675ED35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9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onderdag">
            <a:extLst>
              <a:ext uri="{FF2B5EF4-FFF2-40B4-BE49-F238E27FC236}">
                <a16:creationId xmlns:a16="http://schemas.microsoft.com/office/drawing/2014/main" id="{3B2C2B83-6492-4EF6-8AC0-656FB997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vrijdag">
            <a:extLst>
              <a:ext uri="{FF2B5EF4-FFF2-40B4-BE49-F238E27FC236}">
                <a16:creationId xmlns:a16="http://schemas.microsoft.com/office/drawing/2014/main" id="{929C0631-1CD6-47D6-BB3F-C6DD67DD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60" y="41319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zaterdag">
            <a:extLst>
              <a:ext uri="{FF2B5EF4-FFF2-40B4-BE49-F238E27FC236}">
                <a16:creationId xmlns:a16="http://schemas.microsoft.com/office/drawing/2014/main" id="{D605266B-BAA7-46E5-A306-1710A8B1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19" y="41319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zondag">
            <a:extLst>
              <a:ext uri="{FF2B5EF4-FFF2-40B4-BE49-F238E27FC236}">
                <a16:creationId xmlns:a16="http://schemas.microsoft.com/office/drawing/2014/main" id="{3C7D2863-13DF-40B5-B535-75F441F9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19" y="41319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ondag">
            <a:hlinkClick r:id="" action="ppaction://media"/>
            <a:extLst>
              <a:ext uri="{FF2B5EF4-FFF2-40B4-BE49-F238E27FC236}">
                <a16:creationId xmlns:a16="http://schemas.microsoft.com/office/drawing/2014/main" id="{B522E928-2332-47DE-BA25-21265D64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897937" y="5679150"/>
            <a:ext cx="487363" cy="487363"/>
          </a:xfrm>
          <a:prstGeom prst="rect">
            <a:avLst/>
          </a:prstGeom>
        </p:spPr>
      </p:pic>
      <p:pic>
        <p:nvPicPr>
          <p:cNvPr id="5" name="maandag">
            <a:hlinkClick r:id="" action="ppaction://media"/>
            <a:extLst>
              <a:ext uri="{FF2B5EF4-FFF2-40B4-BE49-F238E27FC236}">
                <a16:creationId xmlns:a16="http://schemas.microsoft.com/office/drawing/2014/main" id="{BCCF0A79-5F7C-4ECC-BFE0-93600D659F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14518" y="3227442"/>
            <a:ext cx="487363" cy="487363"/>
          </a:xfrm>
          <a:prstGeom prst="rect">
            <a:avLst/>
          </a:prstGeom>
        </p:spPr>
      </p:pic>
      <p:pic>
        <p:nvPicPr>
          <p:cNvPr id="6" name="zaterdag">
            <a:hlinkClick r:id="" action="ppaction://media"/>
            <a:extLst>
              <a:ext uri="{FF2B5EF4-FFF2-40B4-BE49-F238E27FC236}">
                <a16:creationId xmlns:a16="http://schemas.microsoft.com/office/drawing/2014/main" id="{D21351FC-8A12-4732-B298-383B410945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17937" y="5679149"/>
            <a:ext cx="487363" cy="487363"/>
          </a:xfrm>
          <a:prstGeom prst="rect">
            <a:avLst/>
          </a:prstGeom>
        </p:spPr>
      </p:pic>
      <p:pic>
        <p:nvPicPr>
          <p:cNvPr id="8" name="dinsdag">
            <a:hlinkClick r:id="" action="ppaction://media"/>
            <a:extLst>
              <a:ext uri="{FF2B5EF4-FFF2-40B4-BE49-F238E27FC236}">
                <a16:creationId xmlns:a16="http://schemas.microsoft.com/office/drawing/2014/main" id="{05D81A6D-0446-4C73-B5BE-2AB3FEF934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35578" y="3229661"/>
            <a:ext cx="487363" cy="487363"/>
          </a:xfrm>
          <a:prstGeom prst="rect">
            <a:avLst/>
          </a:prstGeom>
        </p:spPr>
      </p:pic>
      <p:pic>
        <p:nvPicPr>
          <p:cNvPr id="9" name="woensdag">
            <a:hlinkClick r:id="" action="ppaction://media"/>
            <a:extLst>
              <a:ext uri="{FF2B5EF4-FFF2-40B4-BE49-F238E27FC236}">
                <a16:creationId xmlns:a16="http://schemas.microsoft.com/office/drawing/2014/main" id="{B5075C3C-F511-468B-AA9D-9B2D3C5DEC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57937" y="3227441"/>
            <a:ext cx="487363" cy="487363"/>
          </a:xfrm>
          <a:prstGeom prst="rect">
            <a:avLst/>
          </a:prstGeom>
        </p:spPr>
      </p:pic>
      <p:pic>
        <p:nvPicPr>
          <p:cNvPr id="10" name="donderdag">
            <a:hlinkClick r:id="" action="ppaction://media"/>
            <a:extLst>
              <a:ext uri="{FF2B5EF4-FFF2-40B4-BE49-F238E27FC236}">
                <a16:creationId xmlns:a16="http://schemas.microsoft.com/office/drawing/2014/main" id="{1BA62BE6-183C-4A0A-9B4A-0CA25D2602A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90119" y="3239950"/>
            <a:ext cx="487363" cy="487363"/>
          </a:xfrm>
          <a:prstGeom prst="rect">
            <a:avLst/>
          </a:prstGeom>
        </p:spPr>
      </p:pic>
      <p:pic>
        <p:nvPicPr>
          <p:cNvPr id="11" name="vrijdag">
            <a:hlinkClick r:id="" action="ppaction://media"/>
            <a:extLst>
              <a:ext uri="{FF2B5EF4-FFF2-40B4-BE49-F238E27FC236}">
                <a16:creationId xmlns:a16="http://schemas.microsoft.com/office/drawing/2014/main" id="{F03DAC41-8B6F-49D7-95B5-DA30A0A802A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95578" y="5679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755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anuari">
            <a:extLst>
              <a:ext uri="{FF2B5EF4-FFF2-40B4-BE49-F238E27FC236}">
                <a16:creationId xmlns:a16="http://schemas.microsoft.com/office/drawing/2014/main" id="{28749D3B-D01A-404D-8425-00F3071A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086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ebruari">
            <a:extLst>
              <a:ext uri="{FF2B5EF4-FFF2-40B4-BE49-F238E27FC236}">
                <a16:creationId xmlns:a16="http://schemas.microsoft.com/office/drawing/2014/main" id="{653B8C4A-55E6-4DE3-9DC7-B4A58E7C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3082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aart">
            <a:extLst>
              <a:ext uri="{FF2B5EF4-FFF2-40B4-BE49-F238E27FC236}">
                <a16:creationId xmlns:a16="http://schemas.microsoft.com/office/drawing/2014/main" id="{33725DE2-F17F-46BC-B83B-AF23A077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3082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april">
            <a:extLst>
              <a:ext uri="{FF2B5EF4-FFF2-40B4-BE49-F238E27FC236}">
                <a16:creationId xmlns:a16="http://schemas.microsoft.com/office/drawing/2014/main" id="{82AC2FB8-0494-4BCE-A321-FA724C2E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01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mei">
            <a:extLst>
              <a:ext uri="{FF2B5EF4-FFF2-40B4-BE49-F238E27FC236}">
                <a16:creationId xmlns:a16="http://schemas.microsoft.com/office/drawing/2014/main" id="{8F3F4862-D0F1-4DC0-B089-B5670615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8301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juni">
            <a:extLst>
              <a:ext uri="{FF2B5EF4-FFF2-40B4-BE49-F238E27FC236}">
                <a16:creationId xmlns:a16="http://schemas.microsoft.com/office/drawing/2014/main" id="{AF3F01FC-B108-403A-8134-B3579D69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38301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ebruari">
            <a:hlinkClick r:id="" action="ppaction://media"/>
            <a:extLst>
              <a:ext uri="{FF2B5EF4-FFF2-40B4-BE49-F238E27FC236}">
                <a16:creationId xmlns:a16="http://schemas.microsoft.com/office/drawing/2014/main" id="{01C15BD3-73BF-46FD-8C19-833FAB85A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8" y="2858903"/>
            <a:ext cx="487363" cy="487363"/>
          </a:xfrm>
          <a:prstGeom prst="rect">
            <a:avLst/>
          </a:prstGeom>
        </p:spPr>
      </p:pic>
      <p:pic>
        <p:nvPicPr>
          <p:cNvPr id="5" name="maart">
            <a:hlinkClick r:id="" action="ppaction://media"/>
            <a:extLst>
              <a:ext uri="{FF2B5EF4-FFF2-40B4-BE49-F238E27FC236}">
                <a16:creationId xmlns:a16="http://schemas.microsoft.com/office/drawing/2014/main" id="{3136B65B-A752-42CB-97FB-7394B50B4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90118" y="2858903"/>
            <a:ext cx="487363" cy="487363"/>
          </a:xfrm>
          <a:prstGeom prst="rect">
            <a:avLst/>
          </a:prstGeom>
        </p:spPr>
      </p:pic>
      <p:pic>
        <p:nvPicPr>
          <p:cNvPr id="7" name="januari">
            <a:hlinkClick r:id="" action="ppaction://media"/>
            <a:extLst>
              <a:ext uri="{FF2B5EF4-FFF2-40B4-BE49-F238E27FC236}">
                <a16:creationId xmlns:a16="http://schemas.microsoft.com/office/drawing/2014/main" id="{BD113AD2-9F88-41DC-B21B-7FB4C6C096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519" y="2858903"/>
            <a:ext cx="487363" cy="487363"/>
          </a:xfrm>
          <a:prstGeom prst="rect">
            <a:avLst/>
          </a:prstGeom>
        </p:spPr>
      </p:pic>
      <p:pic>
        <p:nvPicPr>
          <p:cNvPr id="8" name="april">
            <a:hlinkClick r:id="" action="ppaction://media"/>
            <a:extLst>
              <a:ext uri="{FF2B5EF4-FFF2-40B4-BE49-F238E27FC236}">
                <a16:creationId xmlns:a16="http://schemas.microsoft.com/office/drawing/2014/main" id="{A5C779D4-528D-4571-AD19-D92FB365D4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518" y="5386187"/>
            <a:ext cx="487363" cy="487363"/>
          </a:xfrm>
          <a:prstGeom prst="rect">
            <a:avLst/>
          </a:prstGeom>
        </p:spPr>
      </p:pic>
      <p:pic>
        <p:nvPicPr>
          <p:cNvPr id="9" name="mei">
            <a:hlinkClick r:id="" action="ppaction://media"/>
            <a:extLst>
              <a:ext uri="{FF2B5EF4-FFF2-40B4-BE49-F238E27FC236}">
                <a16:creationId xmlns:a16="http://schemas.microsoft.com/office/drawing/2014/main" id="{34A0BCD0-4FF8-4877-BD57-E7DF8541E4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8" y="5386187"/>
            <a:ext cx="487363" cy="487363"/>
          </a:xfrm>
          <a:prstGeom prst="rect">
            <a:avLst/>
          </a:prstGeom>
        </p:spPr>
      </p:pic>
      <p:pic>
        <p:nvPicPr>
          <p:cNvPr id="10" name="juni">
            <a:hlinkClick r:id="" action="ppaction://media"/>
            <a:extLst>
              <a:ext uri="{FF2B5EF4-FFF2-40B4-BE49-F238E27FC236}">
                <a16:creationId xmlns:a16="http://schemas.microsoft.com/office/drawing/2014/main" id="{08C8B084-272E-4D28-AF33-0E1305E3D85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90117" y="5386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81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uli">
            <a:extLst>
              <a:ext uri="{FF2B5EF4-FFF2-40B4-BE49-F238E27FC236}">
                <a16:creationId xmlns:a16="http://schemas.microsoft.com/office/drawing/2014/main" id="{07118FD3-A97D-4E44-A455-5D29CEB9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8" y="13267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ugustus">
            <a:extLst>
              <a:ext uri="{FF2B5EF4-FFF2-40B4-BE49-F238E27FC236}">
                <a16:creationId xmlns:a16="http://schemas.microsoft.com/office/drawing/2014/main" id="{A7D277E5-1517-4908-AD2D-B1107E1E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3" y="13267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eptember">
            <a:extLst>
              <a:ext uri="{FF2B5EF4-FFF2-40B4-BE49-F238E27FC236}">
                <a16:creationId xmlns:a16="http://schemas.microsoft.com/office/drawing/2014/main" id="{D96ED47A-3EE0-4DF9-84D0-144CA4DE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68" y="13267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oktober">
            <a:extLst>
              <a:ext uri="{FF2B5EF4-FFF2-40B4-BE49-F238E27FC236}">
                <a16:creationId xmlns:a16="http://schemas.microsoft.com/office/drawing/2014/main" id="{71FA009E-9548-4FA7-B923-F8FA7C74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2" y="3845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november">
            <a:extLst>
              <a:ext uri="{FF2B5EF4-FFF2-40B4-BE49-F238E27FC236}">
                <a16:creationId xmlns:a16="http://schemas.microsoft.com/office/drawing/2014/main" id="{6F3E0CBF-E9CA-4E97-BF6E-BEA9B734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845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december">
            <a:extLst>
              <a:ext uri="{FF2B5EF4-FFF2-40B4-BE49-F238E27FC236}">
                <a16:creationId xmlns:a16="http://schemas.microsoft.com/office/drawing/2014/main" id="{B9FE8353-9B22-432A-BF37-EB2E3D0B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68" y="3845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uli">
            <a:hlinkClick r:id="" action="ppaction://media"/>
            <a:extLst>
              <a:ext uri="{FF2B5EF4-FFF2-40B4-BE49-F238E27FC236}">
                <a16:creationId xmlns:a16="http://schemas.microsoft.com/office/drawing/2014/main" id="{C83EFF9C-B277-4151-B826-C3425E1BA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951" y="2875966"/>
            <a:ext cx="487363" cy="487363"/>
          </a:xfrm>
          <a:prstGeom prst="rect">
            <a:avLst/>
          </a:prstGeom>
        </p:spPr>
      </p:pic>
      <p:pic>
        <p:nvPicPr>
          <p:cNvPr id="5" name="augustus">
            <a:hlinkClick r:id="" action="ppaction://media"/>
            <a:extLst>
              <a:ext uri="{FF2B5EF4-FFF2-40B4-BE49-F238E27FC236}">
                <a16:creationId xmlns:a16="http://schemas.microsoft.com/office/drawing/2014/main" id="{B119AEEF-07CD-4EFF-BF51-A41B98796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8" y="2875965"/>
            <a:ext cx="487363" cy="487363"/>
          </a:xfrm>
          <a:prstGeom prst="rect">
            <a:avLst/>
          </a:prstGeom>
        </p:spPr>
      </p:pic>
      <p:pic>
        <p:nvPicPr>
          <p:cNvPr id="6" name="september">
            <a:hlinkClick r:id="" action="ppaction://media"/>
            <a:extLst>
              <a:ext uri="{FF2B5EF4-FFF2-40B4-BE49-F238E27FC236}">
                <a16:creationId xmlns:a16="http://schemas.microsoft.com/office/drawing/2014/main" id="{D4B3FAFE-C718-4C1E-B673-6052406B30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89686" y="2875965"/>
            <a:ext cx="487363" cy="487363"/>
          </a:xfrm>
          <a:prstGeom prst="rect">
            <a:avLst/>
          </a:prstGeom>
        </p:spPr>
      </p:pic>
      <p:pic>
        <p:nvPicPr>
          <p:cNvPr id="7" name="oktober">
            <a:hlinkClick r:id="" action="ppaction://media"/>
            <a:extLst>
              <a:ext uri="{FF2B5EF4-FFF2-40B4-BE49-F238E27FC236}">
                <a16:creationId xmlns:a16="http://schemas.microsoft.com/office/drawing/2014/main" id="{8A274653-91E1-4DAF-A997-A389A3F1CF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950" y="5394510"/>
            <a:ext cx="487363" cy="487363"/>
          </a:xfrm>
          <a:prstGeom prst="rect">
            <a:avLst/>
          </a:prstGeom>
        </p:spPr>
      </p:pic>
      <p:pic>
        <p:nvPicPr>
          <p:cNvPr id="8" name="december">
            <a:hlinkClick r:id="" action="ppaction://media"/>
            <a:extLst>
              <a:ext uri="{FF2B5EF4-FFF2-40B4-BE49-F238E27FC236}">
                <a16:creationId xmlns:a16="http://schemas.microsoft.com/office/drawing/2014/main" id="{AF2A6239-D545-43BD-B056-B52831A71DD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89686" y="5394509"/>
            <a:ext cx="487363" cy="487363"/>
          </a:xfrm>
          <a:prstGeom prst="rect">
            <a:avLst/>
          </a:prstGeom>
        </p:spPr>
      </p:pic>
      <p:pic>
        <p:nvPicPr>
          <p:cNvPr id="9" name="november">
            <a:hlinkClick r:id="" action="ppaction://media"/>
            <a:extLst>
              <a:ext uri="{FF2B5EF4-FFF2-40B4-BE49-F238E27FC236}">
                <a16:creationId xmlns:a16="http://schemas.microsoft.com/office/drawing/2014/main" id="{49959091-984E-43E0-9802-D8605BFF7D2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8236" y="5394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809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E076-C5BD-4CAF-BD46-FA89143C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Personen en beroepen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Sociale Media, Verbindingen, Netwerken, Bedrijf, Mensen">
            <a:extLst>
              <a:ext uri="{FF2B5EF4-FFF2-40B4-BE49-F238E27FC236}">
                <a16:creationId xmlns:a16="http://schemas.microsoft.com/office/drawing/2014/main" id="{A361582A-E160-41EB-B1A2-73224A62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92" y="1548478"/>
            <a:ext cx="7401016" cy="46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70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B9D6B-078B-40AF-8DD1-262C3837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17410" name="Picture 2" descr="geboorte / baby">
            <a:extLst>
              <a:ext uri="{FF2B5EF4-FFF2-40B4-BE49-F238E27FC236}">
                <a16:creationId xmlns:a16="http://schemas.microsoft.com/office/drawing/2014/main" id="{D4CF0341-DA00-4F34-AE65-08E2AD0B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roer">
            <a:extLst>
              <a:ext uri="{FF2B5EF4-FFF2-40B4-BE49-F238E27FC236}">
                <a16:creationId xmlns:a16="http://schemas.microsoft.com/office/drawing/2014/main" id="{2898B879-2AB5-47C0-B176-CEA2597F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zus">
            <a:extLst>
              <a:ext uri="{FF2B5EF4-FFF2-40B4-BE49-F238E27FC236}">
                <a16:creationId xmlns:a16="http://schemas.microsoft.com/office/drawing/2014/main" id="{8178BF59-A9FB-455B-AFD7-7DDEC368A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Baby, Kind, Familie, Vrouwelijk, Voogd, Zuigeling, Mama">
            <a:extLst>
              <a:ext uri="{FF2B5EF4-FFF2-40B4-BE49-F238E27FC236}">
                <a16:creationId xmlns:a16="http://schemas.microsoft.com/office/drawing/2014/main" id="{48BB284E-3CDD-4C4E-B16A-EB7B5DA5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80" y="1690688"/>
            <a:ext cx="9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vader / papa">
            <a:extLst>
              <a:ext uri="{FF2B5EF4-FFF2-40B4-BE49-F238E27FC236}">
                <a16:creationId xmlns:a16="http://schemas.microsoft.com/office/drawing/2014/main" id="{4CE48A6C-7CA3-45B3-B9BA-38635A6F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oma / grootmoeder">
            <a:extLst>
              <a:ext uri="{FF2B5EF4-FFF2-40B4-BE49-F238E27FC236}">
                <a16:creationId xmlns:a16="http://schemas.microsoft.com/office/drawing/2014/main" id="{F5C21239-B885-486D-BC7C-62F1744BB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0" y="406719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opa / grootvader">
            <a:extLst>
              <a:ext uri="{FF2B5EF4-FFF2-40B4-BE49-F238E27FC236}">
                <a16:creationId xmlns:a16="http://schemas.microsoft.com/office/drawing/2014/main" id="{207A30AA-08BB-4B84-884A-45380F50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7" y="406719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kabouter / dwerg">
            <a:extLst>
              <a:ext uri="{FF2B5EF4-FFF2-40B4-BE49-F238E27FC236}">
                <a16:creationId xmlns:a16="http://schemas.microsoft.com/office/drawing/2014/main" id="{E9682DBA-8F0B-47F0-A3B8-EDA20E0A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06719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eks">
            <a:extLst>
              <a:ext uri="{FF2B5EF4-FFF2-40B4-BE49-F238E27FC236}">
                <a16:creationId xmlns:a16="http://schemas.microsoft.com/office/drawing/2014/main" id="{7A888134-0E0A-4DB9-8207-C6EF64B5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406719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engel">
            <a:extLst>
              <a:ext uri="{FF2B5EF4-FFF2-40B4-BE49-F238E27FC236}">
                <a16:creationId xmlns:a16="http://schemas.microsoft.com/office/drawing/2014/main" id="{A4487F14-C620-43A6-8A4E-3D26FD81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06719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by">
            <a:hlinkClick r:id="" action="ppaction://media"/>
            <a:extLst>
              <a:ext uri="{FF2B5EF4-FFF2-40B4-BE49-F238E27FC236}">
                <a16:creationId xmlns:a16="http://schemas.microsoft.com/office/drawing/2014/main" id="{63B1BF51-8B96-4F84-8785-724FFD30E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3185318"/>
            <a:ext cx="487363" cy="487363"/>
          </a:xfrm>
          <a:prstGeom prst="rect">
            <a:avLst/>
          </a:prstGeom>
        </p:spPr>
      </p:pic>
      <p:pic>
        <p:nvPicPr>
          <p:cNvPr id="5" name="broer">
            <a:hlinkClick r:id="" action="ppaction://media"/>
            <a:extLst>
              <a:ext uri="{FF2B5EF4-FFF2-40B4-BE49-F238E27FC236}">
                <a16:creationId xmlns:a16="http://schemas.microsoft.com/office/drawing/2014/main" id="{2A2A0914-A58F-44E6-BB95-09CDB270F9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1218" y="3185318"/>
            <a:ext cx="487363" cy="487363"/>
          </a:xfrm>
          <a:prstGeom prst="rect">
            <a:avLst/>
          </a:prstGeom>
        </p:spPr>
      </p:pic>
      <p:pic>
        <p:nvPicPr>
          <p:cNvPr id="7" name="engel">
            <a:hlinkClick r:id="" action="ppaction://media"/>
            <a:extLst>
              <a:ext uri="{FF2B5EF4-FFF2-40B4-BE49-F238E27FC236}">
                <a16:creationId xmlns:a16="http://schemas.microsoft.com/office/drawing/2014/main" id="{5D76F685-86B4-4E02-91C6-EC1A54E424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8" y="5590373"/>
            <a:ext cx="487363" cy="487363"/>
          </a:xfrm>
          <a:prstGeom prst="rect">
            <a:avLst/>
          </a:prstGeom>
        </p:spPr>
      </p:pic>
      <p:pic>
        <p:nvPicPr>
          <p:cNvPr id="8" name="heks">
            <a:hlinkClick r:id="" action="ppaction://media"/>
            <a:extLst>
              <a:ext uri="{FF2B5EF4-FFF2-40B4-BE49-F238E27FC236}">
                <a16:creationId xmlns:a16="http://schemas.microsoft.com/office/drawing/2014/main" id="{F1A81622-7FF5-4995-9552-7D5EFFF594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1218" y="5590372"/>
            <a:ext cx="487363" cy="487363"/>
          </a:xfrm>
          <a:prstGeom prst="rect">
            <a:avLst/>
          </a:prstGeom>
        </p:spPr>
      </p:pic>
      <p:pic>
        <p:nvPicPr>
          <p:cNvPr id="10" name="kabouter">
            <a:hlinkClick r:id="" action="ppaction://media"/>
            <a:extLst>
              <a:ext uri="{FF2B5EF4-FFF2-40B4-BE49-F238E27FC236}">
                <a16:creationId xmlns:a16="http://schemas.microsoft.com/office/drawing/2014/main" id="{D1D3F36D-C973-4A15-8DD8-B1FC9001A49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5590371"/>
            <a:ext cx="487363" cy="487363"/>
          </a:xfrm>
          <a:prstGeom prst="rect">
            <a:avLst/>
          </a:prstGeom>
        </p:spPr>
      </p:pic>
      <p:pic>
        <p:nvPicPr>
          <p:cNvPr id="12" name="mama">
            <a:hlinkClick r:id="" action="ppaction://media"/>
            <a:extLst>
              <a:ext uri="{FF2B5EF4-FFF2-40B4-BE49-F238E27FC236}">
                <a16:creationId xmlns:a16="http://schemas.microsoft.com/office/drawing/2014/main" id="{47AA6E1A-5AF1-4E27-874F-F10A4461524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43698" y="3185318"/>
            <a:ext cx="487363" cy="487363"/>
          </a:xfrm>
          <a:prstGeom prst="rect">
            <a:avLst/>
          </a:prstGeom>
        </p:spPr>
      </p:pic>
      <p:pic>
        <p:nvPicPr>
          <p:cNvPr id="13" name="oma">
            <a:hlinkClick r:id="" action="ppaction://media"/>
            <a:extLst>
              <a:ext uri="{FF2B5EF4-FFF2-40B4-BE49-F238E27FC236}">
                <a16:creationId xmlns:a16="http://schemas.microsoft.com/office/drawing/2014/main" id="{6CB188FA-1782-41E2-B3E2-46338C8A77D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43697" y="5590371"/>
            <a:ext cx="487363" cy="487363"/>
          </a:xfrm>
          <a:prstGeom prst="rect">
            <a:avLst/>
          </a:prstGeom>
        </p:spPr>
      </p:pic>
      <p:pic>
        <p:nvPicPr>
          <p:cNvPr id="14" name="opa">
            <a:hlinkClick r:id="" action="ppaction://media"/>
            <a:extLst>
              <a:ext uri="{FF2B5EF4-FFF2-40B4-BE49-F238E27FC236}">
                <a16:creationId xmlns:a16="http://schemas.microsoft.com/office/drawing/2014/main" id="{5ADDFC5D-ACE4-40BC-8A1A-AE717296C60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7" y="5590370"/>
            <a:ext cx="487363" cy="487363"/>
          </a:xfrm>
          <a:prstGeom prst="rect">
            <a:avLst/>
          </a:prstGeom>
        </p:spPr>
      </p:pic>
      <p:pic>
        <p:nvPicPr>
          <p:cNvPr id="15" name="papa">
            <a:hlinkClick r:id="" action="ppaction://media"/>
            <a:extLst>
              <a:ext uri="{FF2B5EF4-FFF2-40B4-BE49-F238E27FC236}">
                <a16:creationId xmlns:a16="http://schemas.microsoft.com/office/drawing/2014/main" id="{2670D61B-22CD-4839-9B54-D939E89BB87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3213869"/>
            <a:ext cx="487363" cy="487363"/>
          </a:xfrm>
          <a:prstGeom prst="rect">
            <a:avLst/>
          </a:prstGeom>
        </p:spPr>
      </p:pic>
      <p:pic>
        <p:nvPicPr>
          <p:cNvPr id="16" name="zus">
            <a:hlinkClick r:id="" action="ppaction://media"/>
            <a:extLst>
              <a:ext uri="{FF2B5EF4-FFF2-40B4-BE49-F238E27FC236}">
                <a16:creationId xmlns:a16="http://schemas.microsoft.com/office/drawing/2014/main" id="{2C2306F2-7597-4865-A99E-FCC1622FF27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89021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28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litie">
            <a:extLst>
              <a:ext uri="{FF2B5EF4-FFF2-40B4-BE49-F238E27FC236}">
                <a16:creationId xmlns:a16="http://schemas.microsoft.com/office/drawing/2014/main" id="{0B34DCB1-26FA-4154-A641-D623481F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99" y="122957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ostbode">
            <a:extLst>
              <a:ext uri="{FF2B5EF4-FFF2-40B4-BE49-F238E27FC236}">
                <a16:creationId xmlns:a16="http://schemas.microsoft.com/office/drawing/2014/main" id="{0EB6732F-944A-492D-91B7-53509A38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786" y="122957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koning">
            <a:extLst>
              <a:ext uri="{FF2B5EF4-FFF2-40B4-BE49-F238E27FC236}">
                <a16:creationId xmlns:a16="http://schemas.microsoft.com/office/drawing/2014/main" id="{D1CCC688-D26E-4011-99BC-9C0B7DE8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2" y="122957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voetbal">
            <a:extLst>
              <a:ext uri="{FF2B5EF4-FFF2-40B4-BE49-F238E27FC236}">
                <a16:creationId xmlns:a16="http://schemas.microsoft.com/office/drawing/2014/main" id="{4B350EE0-4E61-4A52-BFBD-AB8A30DE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12" y="122957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tandarts / dentist">
            <a:extLst>
              <a:ext uri="{FF2B5EF4-FFF2-40B4-BE49-F238E27FC236}">
                <a16:creationId xmlns:a16="http://schemas.microsoft.com/office/drawing/2014/main" id="{D9CE3CEE-0F96-41ED-BE66-5E4CE073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3" y="37467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dokter">
            <a:extLst>
              <a:ext uri="{FF2B5EF4-FFF2-40B4-BE49-F238E27FC236}">
                <a16:creationId xmlns:a16="http://schemas.microsoft.com/office/drawing/2014/main" id="{38DA769F-9E89-4D8D-B0AD-FDDE42D2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49" y="122957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verpleegster / zuster">
            <a:extLst>
              <a:ext uri="{FF2B5EF4-FFF2-40B4-BE49-F238E27FC236}">
                <a16:creationId xmlns:a16="http://schemas.microsoft.com/office/drawing/2014/main" id="{AF8A39C0-9593-4B5A-AD26-6E4E0492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51" y="37467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brandweerman">
            <a:extLst>
              <a:ext uri="{FF2B5EF4-FFF2-40B4-BE49-F238E27FC236}">
                <a16:creationId xmlns:a16="http://schemas.microsoft.com/office/drawing/2014/main" id="{CBAFBBD8-62D5-4525-9ED4-7C86E88B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49" y="37467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buschauffeur">
            <a:extLst>
              <a:ext uri="{FF2B5EF4-FFF2-40B4-BE49-F238E27FC236}">
                <a16:creationId xmlns:a16="http://schemas.microsoft.com/office/drawing/2014/main" id="{1E6123F9-07C9-4450-95DC-BDDBD325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7467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boer">
            <a:extLst>
              <a:ext uri="{FF2B5EF4-FFF2-40B4-BE49-F238E27FC236}">
                <a16:creationId xmlns:a16="http://schemas.microsoft.com/office/drawing/2014/main" id="{7F157409-4C36-46B1-A641-8370E25B7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37467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gent">
            <a:hlinkClick r:id="" action="ppaction://media"/>
            <a:extLst>
              <a:ext uri="{FF2B5EF4-FFF2-40B4-BE49-F238E27FC236}">
                <a16:creationId xmlns:a16="http://schemas.microsoft.com/office/drawing/2014/main" id="{041FC1F9-840D-4774-A5C3-E9BB93BE7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5" y="2789162"/>
            <a:ext cx="487363" cy="487363"/>
          </a:xfrm>
          <a:prstGeom prst="rect">
            <a:avLst/>
          </a:prstGeom>
        </p:spPr>
      </p:pic>
      <p:pic>
        <p:nvPicPr>
          <p:cNvPr id="7" name="boer">
            <a:hlinkClick r:id="" action="ppaction://media"/>
            <a:extLst>
              <a:ext uri="{FF2B5EF4-FFF2-40B4-BE49-F238E27FC236}">
                <a16:creationId xmlns:a16="http://schemas.microsoft.com/office/drawing/2014/main" id="{870B9129-9FEA-4FCC-A9A8-EFFF88CA1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74104" y="5306288"/>
            <a:ext cx="487363" cy="487363"/>
          </a:xfrm>
          <a:prstGeom prst="rect">
            <a:avLst/>
          </a:prstGeom>
        </p:spPr>
      </p:pic>
      <p:pic>
        <p:nvPicPr>
          <p:cNvPr id="8" name="brandweerman">
            <a:hlinkClick r:id="" action="ppaction://media"/>
            <a:extLst>
              <a:ext uri="{FF2B5EF4-FFF2-40B4-BE49-F238E27FC236}">
                <a16:creationId xmlns:a16="http://schemas.microsoft.com/office/drawing/2014/main" id="{1818E2E1-4EC8-4DA7-B7E4-1B6414DB78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31967" y="5306288"/>
            <a:ext cx="487363" cy="487363"/>
          </a:xfrm>
          <a:prstGeom prst="rect">
            <a:avLst/>
          </a:prstGeom>
        </p:spPr>
      </p:pic>
      <p:pic>
        <p:nvPicPr>
          <p:cNvPr id="9" name="chauffeur">
            <a:hlinkClick r:id="" action="ppaction://media"/>
            <a:extLst>
              <a:ext uri="{FF2B5EF4-FFF2-40B4-BE49-F238E27FC236}">
                <a16:creationId xmlns:a16="http://schemas.microsoft.com/office/drawing/2014/main" id="{FF61E502-8242-4D6D-90E3-E4C3B5AE52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6" y="5306287"/>
            <a:ext cx="487363" cy="487363"/>
          </a:xfrm>
          <a:prstGeom prst="rect">
            <a:avLst/>
          </a:prstGeom>
        </p:spPr>
      </p:pic>
      <p:pic>
        <p:nvPicPr>
          <p:cNvPr id="10" name="dokter">
            <a:hlinkClick r:id="" action="ppaction://media"/>
            <a:extLst>
              <a:ext uri="{FF2B5EF4-FFF2-40B4-BE49-F238E27FC236}">
                <a16:creationId xmlns:a16="http://schemas.microsoft.com/office/drawing/2014/main" id="{A0C0D8B0-4778-4A86-8CDE-400B5588DC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31966" y="2789162"/>
            <a:ext cx="487363" cy="487363"/>
          </a:xfrm>
          <a:prstGeom prst="rect">
            <a:avLst/>
          </a:prstGeom>
        </p:spPr>
      </p:pic>
      <p:pic>
        <p:nvPicPr>
          <p:cNvPr id="11" name="postbode">
            <a:hlinkClick r:id="" action="ppaction://media"/>
            <a:extLst>
              <a:ext uri="{FF2B5EF4-FFF2-40B4-BE49-F238E27FC236}">
                <a16:creationId xmlns:a16="http://schemas.microsoft.com/office/drawing/2014/main" id="{2AB5EE14-98A2-41CF-8D1F-6EE60B26334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74103" y="2788476"/>
            <a:ext cx="487363" cy="487363"/>
          </a:xfrm>
          <a:prstGeom prst="rect">
            <a:avLst/>
          </a:prstGeom>
        </p:spPr>
      </p:pic>
      <p:pic>
        <p:nvPicPr>
          <p:cNvPr id="12" name="tandarts">
            <a:hlinkClick r:id="" action="ppaction://media"/>
            <a:extLst>
              <a:ext uri="{FF2B5EF4-FFF2-40B4-BE49-F238E27FC236}">
                <a16:creationId xmlns:a16="http://schemas.microsoft.com/office/drawing/2014/main" id="{D4899296-377B-4291-82AF-FC88D30D4D9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30528" y="5306286"/>
            <a:ext cx="487363" cy="487363"/>
          </a:xfrm>
          <a:prstGeom prst="rect">
            <a:avLst/>
          </a:prstGeom>
        </p:spPr>
      </p:pic>
      <p:pic>
        <p:nvPicPr>
          <p:cNvPr id="13" name="verpleegster">
            <a:hlinkClick r:id="" action="ppaction://media"/>
            <a:extLst>
              <a:ext uri="{FF2B5EF4-FFF2-40B4-BE49-F238E27FC236}">
                <a16:creationId xmlns:a16="http://schemas.microsoft.com/office/drawing/2014/main" id="{4BD3B5EC-B29C-4B7E-8966-43B00A3034A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72665" y="5306285"/>
            <a:ext cx="487363" cy="487363"/>
          </a:xfrm>
          <a:prstGeom prst="rect">
            <a:avLst/>
          </a:prstGeom>
        </p:spPr>
      </p:pic>
      <p:pic>
        <p:nvPicPr>
          <p:cNvPr id="14" name="voetballer">
            <a:hlinkClick r:id="" action="ppaction://media"/>
            <a:extLst>
              <a:ext uri="{FF2B5EF4-FFF2-40B4-BE49-F238E27FC236}">
                <a16:creationId xmlns:a16="http://schemas.microsoft.com/office/drawing/2014/main" id="{DE407351-8F84-489D-97BE-198F0E8A5DF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72664" y="2788475"/>
            <a:ext cx="487363" cy="487363"/>
          </a:xfrm>
          <a:prstGeom prst="rect">
            <a:avLst/>
          </a:prstGeom>
        </p:spPr>
      </p:pic>
      <p:pic>
        <p:nvPicPr>
          <p:cNvPr id="15" name="koning">
            <a:hlinkClick r:id="" action="ppaction://media"/>
            <a:extLst>
              <a:ext uri="{FF2B5EF4-FFF2-40B4-BE49-F238E27FC236}">
                <a16:creationId xmlns:a16="http://schemas.microsoft.com/office/drawing/2014/main" id="{9BD75BD6-6B05-4BEA-A0FF-16EFB8C8A5A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3013" y="2788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28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BFEDB-B1FB-4AA8-955D-02EFAD25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Sporten – speelgoed - instrumenten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Pictogrammen, Sport, Symbolen, Verzameling">
            <a:extLst>
              <a:ext uri="{FF2B5EF4-FFF2-40B4-BE49-F238E27FC236}">
                <a16:creationId xmlns:a16="http://schemas.microsoft.com/office/drawing/2014/main" id="{ED7EB47A-A6EF-40EF-AD4F-C657ACBF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33" y="1690688"/>
            <a:ext cx="4679733" cy="464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1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4FE83-AF4D-4835-B710-54C0740A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Op school en in de klas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tudenten, Kinderen, Terug Naar School, School">
            <a:extLst>
              <a:ext uri="{FF2B5EF4-FFF2-40B4-BE49-F238E27FC236}">
                <a16:creationId xmlns:a16="http://schemas.microsoft.com/office/drawing/2014/main" id="{35EC16E9-4B9D-4425-BDC7-6C565245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95" y="1475919"/>
            <a:ext cx="6516210" cy="46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7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CA2E7-3ABF-4275-A3E4-250237AB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20482" name="Picture 2" descr="basketball">
            <a:extLst>
              <a:ext uri="{FF2B5EF4-FFF2-40B4-BE49-F238E27FC236}">
                <a16:creationId xmlns:a16="http://schemas.microsoft.com/office/drawing/2014/main" id="{DFC3545C-296F-46E4-8FD8-AF6D3107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1" y="169559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voetbal">
            <a:extLst>
              <a:ext uri="{FF2B5EF4-FFF2-40B4-BE49-F238E27FC236}">
                <a16:creationId xmlns:a16="http://schemas.microsoft.com/office/drawing/2014/main" id="{B56C870F-1366-42A1-BF26-DF69813C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60" y="17147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zwemmen">
            <a:extLst>
              <a:ext uri="{FF2B5EF4-FFF2-40B4-BE49-F238E27FC236}">
                <a16:creationId xmlns:a16="http://schemas.microsoft.com/office/drawing/2014/main" id="{22DEC105-B80E-4B5C-B197-8FF1EC76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fietsen">
            <a:extLst>
              <a:ext uri="{FF2B5EF4-FFF2-40B4-BE49-F238E27FC236}">
                <a16:creationId xmlns:a16="http://schemas.microsoft.com/office/drawing/2014/main" id="{2D90B3C4-F6A5-4920-B8B9-B826CFD1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tennis / tennisraket">
            <a:extLst>
              <a:ext uri="{FF2B5EF4-FFF2-40B4-BE49-F238E27FC236}">
                <a16:creationId xmlns:a16="http://schemas.microsoft.com/office/drawing/2014/main" id="{B00A517E-6457-4D82-9651-3DA25D1E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ping pong / tafeltennis">
            <a:extLst>
              <a:ext uri="{FF2B5EF4-FFF2-40B4-BE49-F238E27FC236}">
                <a16:creationId xmlns:a16="http://schemas.microsoft.com/office/drawing/2014/main" id="{E3E10EBD-E2C4-4046-AB22-02744892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1" y="405188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oosterse sporten">
            <a:extLst>
              <a:ext uri="{FF2B5EF4-FFF2-40B4-BE49-F238E27FC236}">
                <a16:creationId xmlns:a16="http://schemas.microsoft.com/office/drawing/2014/main" id="{CB8213E3-5FC4-41F5-8BD7-059FE487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60" y="40695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ijsschaatsen">
            <a:extLst>
              <a:ext uri="{FF2B5EF4-FFF2-40B4-BE49-F238E27FC236}">
                <a16:creationId xmlns:a16="http://schemas.microsoft.com/office/drawing/2014/main" id="{8375F416-E633-481E-A365-007EBFD2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99" y="40711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skiën">
            <a:extLst>
              <a:ext uri="{FF2B5EF4-FFF2-40B4-BE49-F238E27FC236}">
                <a16:creationId xmlns:a16="http://schemas.microsoft.com/office/drawing/2014/main" id="{06AFF015-0644-46E9-9844-76B2D55E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40695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BBCD5FF-29CD-498A-B3C2-EBADE29B4B4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88906" y="4051885"/>
            <a:ext cx="1489787" cy="1440000"/>
          </a:xfrm>
          <a:prstGeom prst="rect">
            <a:avLst/>
          </a:prstGeom>
        </p:spPr>
      </p:pic>
      <p:pic>
        <p:nvPicPr>
          <p:cNvPr id="6" name="basketten">
            <a:hlinkClick r:id="" action="ppaction://media"/>
            <a:extLst>
              <a:ext uri="{FF2B5EF4-FFF2-40B4-BE49-F238E27FC236}">
                <a16:creationId xmlns:a16="http://schemas.microsoft.com/office/drawing/2014/main" id="{B21BE029-75DA-4059-AEB1-60375E8CE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421639" y="3185318"/>
            <a:ext cx="487363" cy="487363"/>
          </a:xfrm>
          <a:prstGeom prst="rect">
            <a:avLst/>
          </a:prstGeom>
        </p:spPr>
      </p:pic>
      <p:pic>
        <p:nvPicPr>
          <p:cNvPr id="7" name="boksen">
            <a:hlinkClick r:id="" action="ppaction://media"/>
            <a:extLst>
              <a:ext uri="{FF2B5EF4-FFF2-40B4-BE49-F238E27FC236}">
                <a16:creationId xmlns:a16="http://schemas.microsoft.com/office/drawing/2014/main" id="{58EA52B1-ADC9-48E0-B23A-B70EB10C4F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7" y="5590374"/>
            <a:ext cx="487363" cy="487363"/>
          </a:xfrm>
          <a:prstGeom prst="rect">
            <a:avLst/>
          </a:prstGeom>
        </p:spPr>
      </p:pic>
      <p:pic>
        <p:nvPicPr>
          <p:cNvPr id="8" name="fietsen">
            <a:hlinkClick r:id="" action="ppaction://media"/>
            <a:extLst>
              <a:ext uri="{FF2B5EF4-FFF2-40B4-BE49-F238E27FC236}">
                <a16:creationId xmlns:a16="http://schemas.microsoft.com/office/drawing/2014/main" id="{BFC97B13-9F4E-4FE5-A26B-AF81930C11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1218" y="3185317"/>
            <a:ext cx="487363" cy="487363"/>
          </a:xfrm>
          <a:prstGeom prst="rect">
            <a:avLst/>
          </a:prstGeom>
        </p:spPr>
      </p:pic>
      <p:pic>
        <p:nvPicPr>
          <p:cNvPr id="9" name="judo">
            <a:hlinkClick r:id="" action="ppaction://media"/>
            <a:extLst>
              <a:ext uri="{FF2B5EF4-FFF2-40B4-BE49-F238E27FC236}">
                <a16:creationId xmlns:a16="http://schemas.microsoft.com/office/drawing/2014/main" id="{44E79E65-769A-4201-9568-52FBCC313F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42748" y="5590373"/>
            <a:ext cx="487363" cy="487363"/>
          </a:xfrm>
          <a:prstGeom prst="rect">
            <a:avLst/>
          </a:prstGeom>
        </p:spPr>
      </p:pic>
      <p:pic>
        <p:nvPicPr>
          <p:cNvPr id="10" name="schaatsen">
            <a:hlinkClick r:id="" action="ppaction://media"/>
            <a:extLst>
              <a:ext uri="{FF2B5EF4-FFF2-40B4-BE49-F238E27FC236}">
                <a16:creationId xmlns:a16="http://schemas.microsoft.com/office/drawing/2014/main" id="{D4897D21-0388-4918-990D-26C746FA718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7" y="5590372"/>
            <a:ext cx="487363" cy="487363"/>
          </a:xfrm>
          <a:prstGeom prst="rect">
            <a:avLst/>
          </a:prstGeom>
        </p:spPr>
      </p:pic>
      <p:pic>
        <p:nvPicPr>
          <p:cNvPr id="11" name="skiën">
            <a:hlinkClick r:id="" action="ppaction://media"/>
            <a:extLst>
              <a:ext uri="{FF2B5EF4-FFF2-40B4-BE49-F238E27FC236}">
                <a16:creationId xmlns:a16="http://schemas.microsoft.com/office/drawing/2014/main" id="{9B4BE6F9-2152-41F7-8641-F630A257B1C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1218" y="5590372"/>
            <a:ext cx="487363" cy="487363"/>
          </a:xfrm>
          <a:prstGeom prst="rect">
            <a:avLst/>
          </a:prstGeom>
        </p:spPr>
      </p:pic>
      <p:pic>
        <p:nvPicPr>
          <p:cNvPr id="12" name="tafeltennissen">
            <a:hlinkClick r:id="" action="ppaction://media"/>
            <a:extLst>
              <a:ext uri="{FF2B5EF4-FFF2-40B4-BE49-F238E27FC236}">
                <a16:creationId xmlns:a16="http://schemas.microsoft.com/office/drawing/2014/main" id="{8996E005-3544-44E8-BDC1-E399E912822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73848" y="5590372"/>
            <a:ext cx="487363" cy="487363"/>
          </a:xfrm>
          <a:prstGeom prst="rect">
            <a:avLst/>
          </a:prstGeom>
        </p:spPr>
      </p:pic>
      <p:pic>
        <p:nvPicPr>
          <p:cNvPr id="13" name="voetbal">
            <a:hlinkClick r:id="" action="ppaction://media"/>
            <a:extLst>
              <a:ext uri="{FF2B5EF4-FFF2-40B4-BE49-F238E27FC236}">
                <a16:creationId xmlns:a16="http://schemas.microsoft.com/office/drawing/2014/main" id="{7C49FDCA-AA3E-4DDB-942F-E926818E8F4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42748" y="3185316"/>
            <a:ext cx="487363" cy="487363"/>
          </a:xfrm>
          <a:prstGeom prst="rect">
            <a:avLst/>
          </a:prstGeom>
        </p:spPr>
      </p:pic>
      <p:pic>
        <p:nvPicPr>
          <p:cNvPr id="14" name="zwemmen">
            <a:hlinkClick r:id="" action="ppaction://media"/>
            <a:extLst>
              <a:ext uri="{FF2B5EF4-FFF2-40B4-BE49-F238E27FC236}">
                <a16:creationId xmlns:a16="http://schemas.microsoft.com/office/drawing/2014/main" id="{E480664E-5E3B-45F2-9ABD-BE22CF79AD9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6" y="3209957"/>
            <a:ext cx="487363" cy="487363"/>
          </a:xfrm>
          <a:prstGeom prst="rect">
            <a:avLst/>
          </a:prstGeom>
        </p:spPr>
      </p:pic>
      <p:pic>
        <p:nvPicPr>
          <p:cNvPr id="15" name="tennissen">
            <a:hlinkClick r:id="" action="ppaction://media"/>
            <a:extLst>
              <a:ext uri="{FF2B5EF4-FFF2-40B4-BE49-F238E27FC236}">
                <a16:creationId xmlns:a16="http://schemas.microsoft.com/office/drawing/2014/main" id="{1DE3ACC7-3B75-4F53-9810-8B49A1E8168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6" y="3186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91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llon">
            <a:extLst>
              <a:ext uri="{FF2B5EF4-FFF2-40B4-BE49-F238E27FC236}">
                <a16:creationId xmlns:a16="http://schemas.microsoft.com/office/drawing/2014/main" id="{615E6A4F-7BA7-4468-917A-BE69E0D2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782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pelen met blokken / blokken spelen / blokken / houten blokken">
            <a:extLst>
              <a:ext uri="{FF2B5EF4-FFF2-40B4-BE49-F238E27FC236}">
                <a16:creationId xmlns:a16="http://schemas.microsoft.com/office/drawing/2014/main" id="{1F2BA593-2785-4278-9E9D-14A9794E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12" y="131782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op">
            <a:extLst>
              <a:ext uri="{FF2B5EF4-FFF2-40B4-BE49-F238E27FC236}">
                <a16:creationId xmlns:a16="http://schemas.microsoft.com/office/drawing/2014/main" id="{DCFB0F71-2DB8-444D-8690-AAB61F78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06" y="131782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glijbaan / schuif af">
            <a:extLst>
              <a:ext uri="{FF2B5EF4-FFF2-40B4-BE49-F238E27FC236}">
                <a16:creationId xmlns:a16="http://schemas.microsoft.com/office/drawing/2014/main" id="{3336B43D-2A5B-42D1-819C-27A9089A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31782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schommel">
            <a:extLst>
              <a:ext uri="{FF2B5EF4-FFF2-40B4-BE49-F238E27FC236}">
                <a16:creationId xmlns:a16="http://schemas.microsoft.com/office/drawing/2014/main" id="{07B3B250-A99B-41F5-8C24-C6413B54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00" y="38622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wipplank">
            <a:extLst>
              <a:ext uri="{FF2B5EF4-FFF2-40B4-BE49-F238E27FC236}">
                <a16:creationId xmlns:a16="http://schemas.microsoft.com/office/drawing/2014/main" id="{740F43FC-1466-4DCB-BA26-D6C8AFD1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8622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vlieger">
            <a:extLst>
              <a:ext uri="{FF2B5EF4-FFF2-40B4-BE49-F238E27FC236}">
                <a16:creationId xmlns:a16="http://schemas.microsoft.com/office/drawing/2014/main" id="{ACAABCF4-5BB3-4699-95C2-9641328C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00" y="38622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llon">
            <a:hlinkClick r:id="" action="ppaction://media"/>
            <a:extLst>
              <a:ext uri="{FF2B5EF4-FFF2-40B4-BE49-F238E27FC236}">
                <a16:creationId xmlns:a16="http://schemas.microsoft.com/office/drawing/2014/main" id="{AFCB9A3A-D399-4F19-9C2E-4DDFDEB0E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14518" y="2812455"/>
            <a:ext cx="487363" cy="487363"/>
          </a:xfrm>
          <a:prstGeom prst="rect">
            <a:avLst/>
          </a:prstGeom>
        </p:spPr>
      </p:pic>
      <p:pic>
        <p:nvPicPr>
          <p:cNvPr id="5" name="blokken">
            <a:hlinkClick r:id="" action="ppaction://media"/>
            <a:extLst>
              <a:ext uri="{FF2B5EF4-FFF2-40B4-BE49-F238E27FC236}">
                <a16:creationId xmlns:a16="http://schemas.microsoft.com/office/drawing/2014/main" id="{8AF7BD1F-E877-4209-9CF6-AE7C44A2C6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03730" y="2812455"/>
            <a:ext cx="487363" cy="487363"/>
          </a:xfrm>
          <a:prstGeom prst="rect">
            <a:avLst/>
          </a:prstGeom>
        </p:spPr>
      </p:pic>
      <p:pic>
        <p:nvPicPr>
          <p:cNvPr id="6" name="glijbaan">
            <a:hlinkClick r:id="" action="ppaction://media"/>
            <a:extLst>
              <a:ext uri="{FF2B5EF4-FFF2-40B4-BE49-F238E27FC236}">
                <a16:creationId xmlns:a16="http://schemas.microsoft.com/office/drawing/2014/main" id="{E9EC5B3A-961A-4E05-9862-EFE4F4FA30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90119" y="2812455"/>
            <a:ext cx="487363" cy="487363"/>
          </a:xfrm>
          <a:prstGeom prst="rect">
            <a:avLst/>
          </a:prstGeom>
        </p:spPr>
      </p:pic>
      <p:pic>
        <p:nvPicPr>
          <p:cNvPr id="7" name="pop">
            <a:hlinkClick r:id="" action="ppaction://media"/>
            <a:extLst>
              <a:ext uri="{FF2B5EF4-FFF2-40B4-BE49-F238E27FC236}">
                <a16:creationId xmlns:a16="http://schemas.microsoft.com/office/drawing/2014/main" id="{D8ED8BC5-4F82-4177-B01B-3591B4E2DB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96924" y="2812455"/>
            <a:ext cx="487363" cy="487363"/>
          </a:xfrm>
          <a:prstGeom prst="rect">
            <a:avLst/>
          </a:prstGeom>
        </p:spPr>
      </p:pic>
      <p:pic>
        <p:nvPicPr>
          <p:cNvPr id="8" name="vlieger">
            <a:hlinkClick r:id="" action="ppaction://media"/>
            <a:extLst>
              <a:ext uri="{FF2B5EF4-FFF2-40B4-BE49-F238E27FC236}">
                <a16:creationId xmlns:a16="http://schemas.microsoft.com/office/drawing/2014/main" id="{9B63C2AF-B4B2-473E-B4A3-7C97D6631D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950118" y="5386187"/>
            <a:ext cx="487363" cy="487363"/>
          </a:xfrm>
          <a:prstGeom prst="rect">
            <a:avLst/>
          </a:prstGeom>
        </p:spPr>
      </p:pic>
      <p:pic>
        <p:nvPicPr>
          <p:cNvPr id="9" name="wip">
            <a:hlinkClick r:id="" action="ppaction://media"/>
            <a:extLst>
              <a:ext uri="{FF2B5EF4-FFF2-40B4-BE49-F238E27FC236}">
                <a16:creationId xmlns:a16="http://schemas.microsoft.com/office/drawing/2014/main" id="{A05822A0-F3B4-4975-B455-A42DA1F99DA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2318" y="5386187"/>
            <a:ext cx="487363" cy="487363"/>
          </a:xfrm>
          <a:prstGeom prst="rect">
            <a:avLst/>
          </a:prstGeom>
        </p:spPr>
      </p:pic>
      <p:pic>
        <p:nvPicPr>
          <p:cNvPr id="10" name="schommel">
            <a:hlinkClick r:id="" action="ppaction://media"/>
            <a:extLst>
              <a:ext uri="{FF2B5EF4-FFF2-40B4-BE49-F238E27FC236}">
                <a16:creationId xmlns:a16="http://schemas.microsoft.com/office/drawing/2014/main" id="{D71D3DCD-E613-4DAD-9E97-895EA43F7C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54518" y="5386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3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lokfluit">
            <a:extLst>
              <a:ext uri="{FF2B5EF4-FFF2-40B4-BE49-F238E27FC236}">
                <a16:creationId xmlns:a16="http://schemas.microsoft.com/office/drawing/2014/main" id="{33DAD77B-7386-40CD-BE7E-72D4C013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5" y="11360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itaar">
            <a:extLst>
              <a:ext uri="{FF2B5EF4-FFF2-40B4-BE49-F238E27FC236}">
                <a16:creationId xmlns:a16="http://schemas.microsoft.com/office/drawing/2014/main" id="{C94A3B61-B248-4E86-A8E0-E445ADD9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58" y="11360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viool">
            <a:extLst>
              <a:ext uri="{FF2B5EF4-FFF2-40B4-BE49-F238E27FC236}">
                <a16:creationId xmlns:a16="http://schemas.microsoft.com/office/drawing/2014/main" id="{FC00A7B0-F5EB-47DA-B029-96A6E165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06" y="11360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trompet">
            <a:extLst>
              <a:ext uri="{FF2B5EF4-FFF2-40B4-BE49-F238E27FC236}">
                <a16:creationId xmlns:a16="http://schemas.microsoft.com/office/drawing/2014/main" id="{752DAA4F-3EB5-4AF2-9EC1-6955510C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55" y="11360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saxofoon">
            <a:extLst>
              <a:ext uri="{FF2B5EF4-FFF2-40B4-BE49-F238E27FC236}">
                <a16:creationId xmlns:a16="http://schemas.microsoft.com/office/drawing/2014/main" id="{B61B8135-27AC-4781-82B0-38C9C63EB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6" y="379973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piano">
            <a:extLst>
              <a:ext uri="{FF2B5EF4-FFF2-40B4-BE49-F238E27FC236}">
                <a16:creationId xmlns:a16="http://schemas.microsoft.com/office/drawing/2014/main" id="{4EDF95AC-F92E-443B-988C-C44A9005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58" y="37997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triangel">
            <a:extLst>
              <a:ext uri="{FF2B5EF4-FFF2-40B4-BE49-F238E27FC236}">
                <a16:creationId xmlns:a16="http://schemas.microsoft.com/office/drawing/2014/main" id="{AEA65D9B-DDAA-46E2-9D4B-393ADB91B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7" y="37997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drumstel">
            <a:extLst>
              <a:ext uri="{FF2B5EF4-FFF2-40B4-BE49-F238E27FC236}">
                <a16:creationId xmlns:a16="http://schemas.microsoft.com/office/drawing/2014/main" id="{6BC1478D-5BF6-4448-9A39-7A3C4150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656" y="37997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lokfluit">
            <a:hlinkClick r:id="" action="ppaction://media"/>
            <a:extLst>
              <a:ext uri="{FF2B5EF4-FFF2-40B4-BE49-F238E27FC236}">
                <a16:creationId xmlns:a16="http://schemas.microsoft.com/office/drawing/2014/main" id="{05E0C975-A7EB-44E1-904B-D8D8B1660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6824" y="2732557"/>
            <a:ext cx="487363" cy="487363"/>
          </a:xfrm>
          <a:prstGeom prst="rect">
            <a:avLst/>
          </a:prstGeom>
        </p:spPr>
      </p:pic>
      <p:pic>
        <p:nvPicPr>
          <p:cNvPr id="5" name="drumstel">
            <a:hlinkClick r:id="" action="ppaction://media"/>
            <a:extLst>
              <a:ext uri="{FF2B5EF4-FFF2-40B4-BE49-F238E27FC236}">
                <a16:creationId xmlns:a16="http://schemas.microsoft.com/office/drawing/2014/main" id="{95E70689-ECDC-40E5-93FD-05518B9E6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96974" y="5341799"/>
            <a:ext cx="487363" cy="487363"/>
          </a:xfrm>
          <a:prstGeom prst="rect">
            <a:avLst/>
          </a:prstGeom>
        </p:spPr>
      </p:pic>
      <p:pic>
        <p:nvPicPr>
          <p:cNvPr id="6" name="gitaar">
            <a:hlinkClick r:id="" action="ppaction://media"/>
            <a:extLst>
              <a:ext uri="{FF2B5EF4-FFF2-40B4-BE49-F238E27FC236}">
                <a16:creationId xmlns:a16="http://schemas.microsoft.com/office/drawing/2014/main" id="{8AC37279-6CCC-4BF1-B1C6-B9548B1182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54776" y="2732557"/>
            <a:ext cx="487363" cy="487363"/>
          </a:xfrm>
          <a:prstGeom prst="rect">
            <a:avLst/>
          </a:prstGeom>
        </p:spPr>
      </p:pic>
      <p:pic>
        <p:nvPicPr>
          <p:cNvPr id="7" name="piano">
            <a:hlinkClick r:id="" action="ppaction://media"/>
            <a:extLst>
              <a:ext uri="{FF2B5EF4-FFF2-40B4-BE49-F238E27FC236}">
                <a16:creationId xmlns:a16="http://schemas.microsoft.com/office/drawing/2014/main" id="{A9ACBE79-EEE1-46DA-9EAF-7816D1E7C3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54776" y="5341799"/>
            <a:ext cx="487363" cy="487363"/>
          </a:xfrm>
          <a:prstGeom prst="rect">
            <a:avLst/>
          </a:prstGeom>
        </p:spPr>
      </p:pic>
      <p:pic>
        <p:nvPicPr>
          <p:cNvPr id="8" name="saxofoon">
            <a:hlinkClick r:id="" action="ppaction://media"/>
            <a:extLst>
              <a:ext uri="{FF2B5EF4-FFF2-40B4-BE49-F238E27FC236}">
                <a16:creationId xmlns:a16="http://schemas.microsoft.com/office/drawing/2014/main" id="{E9644A85-A125-433E-80EF-E2693D71738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6823" y="5341799"/>
            <a:ext cx="487363" cy="487363"/>
          </a:xfrm>
          <a:prstGeom prst="rect">
            <a:avLst/>
          </a:prstGeom>
        </p:spPr>
      </p:pic>
      <p:pic>
        <p:nvPicPr>
          <p:cNvPr id="9" name="triangel">
            <a:hlinkClick r:id="" action="ppaction://media"/>
            <a:extLst>
              <a:ext uri="{FF2B5EF4-FFF2-40B4-BE49-F238E27FC236}">
                <a16:creationId xmlns:a16="http://schemas.microsoft.com/office/drawing/2014/main" id="{079F643F-5D17-4377-B263-5321AB0F16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25875" y="5341799"/>
            <a:ext cx="487363" cy="487363"/>
          </a:xfrm>
          <a:prstGeom prst="rect">
            <a:avLst/>
          </a:prstGeom>
        </p:spPr>
      </p:pic>
      <p:pic>
        <p:nvPicPr>
          <p:cNvPr id="10" name="trompet">
            <a:hlinkClick r:id="" action="ppaction://media"/>
            <a:extLst>
              <a:ext uri="{FF2B5EF4-FFF2-40B4-BE49-F238E27FC236}">
                <a16:creationId xmlns:a16="http://schemas.microsoft.com/office/drawing/2014/main" id="{289DA7A1-D1DF-4B7F-A26B-7BDFC704C15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96973" y="2732557"/>
            <a:ext cx="487363" cy="487363"/>
          </a:xfrm>
          <a:prstGeom prst="rect">
            <a:avLst/>
          </a:prstGeom>
        </p:spPr>
      </p:pic>
      <p:pic>
        <p:nvPicPr>
          <p:cNvPr id="11" name="viool">
            <a:hlinkClick r:id="" action="ppaction://media"/>
            <a:extLst>
              <a:ext uri="{FF2B5EF4-FFF2-40B4-BE49-F238E27FC236}">
                <a16:creationId xmlns:a16="http://schemas.microsoft.com/office/drawing/2014/main" id="{DD98A037-F034-47D0-A964-32CCFB64270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25875" y="2732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10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25555-880A-4657-A5E2-C0EF8ABE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Kledij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Blouse, Kleren, Kleding, Kleurrijk, Tekening, Mode">
            <a:extLst>
              <a:ext uri="{FF2B5EF4-FFF2-40B4-BE49-F238E27FC236}">
                <a16:creationId xmlns:a16="http://schemas.microsoft.com/office/drawing/2014/main" id="{1134DAF9-4687-41C2-91E5-823009A2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94" y="1690688"/>
            <a:ext cx="6966012" cy="436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7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8EC04-C83F-4793-81DE-120BD8CB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24578" name="Picture 2" descr="handschoenen">
            <a:extLst>
              <a:ext uri="{FF2B5EF4-FFF2-40B4-BE49-F238E27FC236}">
                <a16:creationId xmlns:a16="http://schemas.microsoft.com/office/drawing/2014/main" id="{D0B1A772-E71E-4EE3-A0B1-D23DDE10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014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emd">
            <a:extLst>
              <a:ext uri="{FF2B5EF4-FFF2-40B4-BE49-F238E27FC236}">
                <a16:creationId xmlns:a16="http://schemas.microsoft.com/office/drawing/2014/main" id="{EAA6179F-A478-483B-A3EC-95FCF5B5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15" y="16689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oed">
            <a:extLst>
              <a:ext uri="{FF2B5EF4-FFF2-40B4-BE49-F238E27FC236}">
                <a16:creationId xmlns:a16="http://schemas.microsoft.com/office/drawing/2014/main" id="{39F99DC0-E881-4005-9D37-BF1330BF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81" y="16689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jas">
            <a:extLst>
              <a:ext uri="{FF2B5EF4-FFF2-40B4-BE49-F238E27FC236}">
                <a16:creationId xmlns:a16="http://schemas.microsoft.com/office/drawing/2014/main" id="{D0B676C5-E65B-45F0-A11D-62B4ACE8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31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kleedje / jurk">
            <a:extLst>
              <a:ext uri="{FF2B5EF4-FFF2-40B4-BE49-F238E27FC236}">
                <a16:creationId xmlns:a16="http://schemas.microsoft.com/office/drawing/2014/main" id="{7F06510E-615F-474D-8814-0D244D22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382" y="16689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kousen / sokken">
            <a:extLst>
              <a:ext uri="{FF2B5EF4-FFF2-40B4-BE49-F238E27FC236}">
                <a16:creationId xmlns:a16="http://schemas.microsoft.com/office/drawing/2014/main" id="{649270A5-B318-4D80-93D7-B486DDFF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212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regenlaarzen / botten">
            <a:extLst>
              <a:ext uri="{FF2B5EF4-FFF2-40B4-BE49-F238E27FC236}">
                <a16:creationId xmlns:a16="http://schemas.microsoft.com/office/drawing/2014/main" id="{145B371F-E40B-4C9F-8DD3-DBB20A3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15" y="42212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mouw omhoog doen">
            <a:extLst>
              <a:ext uri="{FF2B5EF4-FFF2-40B4-BE49-F238E27FC236}">
                <a16:creationId xmlns:a16="http://schemas.microsoft.com/office/drawing/2014/main" id="{6F2C8077-D292-48E1-A685-36654FCCE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30" y="42212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muts">
            <a:extLst>
              <a:ext uri="{FF2B5EF4-FFF2-40B4-BE49-F238E27FC236}">
                <a16:creationId xmlns:a16="http://schemas.microsoft.com/office/drawing/2014/main" id="{7B858715-2F37-413A-8B1D-02B5A74A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30" y="42212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paraplu">
            <a:extLst>
              <a:ext uri="{FF2B5EF4-FFF2-40B4-BE49-F238E27FC236}">
                <a16:creationId xmlns:a16="http://schemas.microsoft.com/office/drawing/2014/main" id="{D4219BFF-3A3B-44A0-94A8-0696D82F5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382" y="422121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ndschoenen">
            <a:hlinkClick r:id="" action="ppaction://media"/>
            <a:extLst>
              <a:ext uri="{FF2B5EF4-FFF2-40B4-BE49-F238E27FC236}">
                <a16:creationId xmlns:a16="http://schemas.microsoft.com/office/drawing/2014/main" id="{46D93226-84F8-4CB0-B60E-8F0FEE81D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3260497"/>
            <a:ext cx="487363" cy="487363"/>
          </a:xfrm>
          <a:prstGeom prst="rect">
            <a:avLst/>
          </a:prstGeom>
        </p:spPr>
      </p:pic>
      <p:pic>
        <p:nvPicPr>
          <p:cNvPr id="5" name="hemd">
            <a:hlinkClick r:id="" action="ppaction://media"/>
            <a:extLst>
              <a:ext uri="{FF2B5EF4-FFF2-40B4-BE49-F238E27FC236}">
                <a16:creationId xmlns:a16="http://schemas.microsoft.com/office/drawing/2014/main" id="{FD2F9165-183F-4F0B-A3E7-437A50752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2633" y="3260496"/>
            <a:ext cx="487363" cy="487363"/>
          </a:xfrm>
          <a:prstGeom prst="rect">
            <a:avLst/>
          </a:prstGeom>
        </p:spPr>
      </p:pic>
      <p:pic>
        <p:nvPicPr>
          <p:cNvPr id="6" name="hoed">
            <a:hlinkClick r:id="" action="ppaction://media"/>
            <a:extLst>
              <a:ext uri="{FF2B5EF4-FFF2-40B4-BE49-F238E27FC236}">
                <a16:creationId xmlns:a16="http://schemas.microsoft.com/office/drawing/2014/main" id="{DEACB066-6519-4EA7-BC99-2AF1E99B7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0748" y="3260496"/>
            <a:ext cx="487363" cy="487363"/>
          </a:xfrm>
          <a:prstGeom prst="rect">
            <a:avLst/>
          </a:prstGeom>
        </p:spPr>
      </p:pic>
      <p:pic>
        <p:nvPicPr>
          <p:cNvPr id="7" name="jas">
            <a:hlinkClick r:id="" action="ppaction://media"/>
            <a:extLst>
              <a:ext uri="{FF2B5EF4-FFF2-40B4-BE49-F238E27FC236}">
                <a16:creationId xmlns:a16="http://schemas.microsoft.com/office/drawing/2014/main" id="{C58B41FA-9D70-4E84-A3C0-29F16F3EF5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66048" y="3255203"/>
            <a:ext cx="487363" cy="487363"/>
          </a:xfrm>
          <a:prstGeom prst="rect">
            <a:avLst/>
          </a:prstGeom>
        </p:spPr>
      </p:pic>
      <p:pic>
        <p:nvPicPr>
          <p:cNvPr id="8" name="jurk">
            <a:hlinkClick r:id="" action="ppaction://media"/>
            <a:extLst>
              <a:ext uri="{FF2B5EF4-FFF2-40B4-BE49-F238E27FC236}">
                <a16:creationId xmlns:a16="http://schemas.microsoft.com/office/drawing/2014/main" id="{30999BFE-2149-48E9-9537-55149224C82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79700" y="3255203"/>
            <a:ext cx="487363" cy="487363"/>
          </a:xfrm>
          <a:prstGeom prst="rect">
            <a:avLst/>
          </a:prstGeom>
        </p:spPr>
      </p:pic>
      <p:pic>
        <p:nvPicPr>
          <p:cNvPr id="9" name="kousen">
            <a:hlinkClick r:id="" action="ppaction://media"/>
            <a:extLst>
              <a:ext uri="{FF2B5EF4-FFF2-40B4-BE49-F238E27FC236}">
                <a16:creationId xmlns:a16="http://schemas.microsoft.com/office/drawing/2014/main" id="{9F560E1B-12FA-414F-8BBB-BAA37FBA8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7" y="5732416"/>
            <a:ext cx="487363" cy="487363"/>
          </a:xfrm>
          <a:prstGeom prst="rect">
            <a:avLst/>
          </a:prstGeom>
        </p:spPr>
      </p:pic>
      <p:pic>
        <p:nvPicPr>
          <p:cNvPr id="11" name="mouw">
            <a:hlinkClick r:id="" action="ppaction://media"/>
            <a:extLst>
              <a:ext uri="{FF2B5EF4-FFF2-40B4-BE49-F238E27FC236}">
                <a16:creationId xmlns:a16="http://schemas.microsoft.com/office/drawing/2014/main" id="{AFFDF206-2B54-4E97-948D-99457ECA722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0748" y="5732415"/>
            <a:ext cx="487363" cy="487363"/>
          </a:xfrm>
          <a:prstGeom prst="rect">
            <a:avLst/>
          </a:prstGeom>
        </p:spPr>
      </p:pic>
      <p:pic>
        <p:nvPicPr>
          <p:cNvPr id="12" name="laarzen">
            <a:hlinkClick r:id="" action="ppaction://media"/>
            <a:extLst>
              <a:ext uri="{FF2B5EF4-FFF2-40B4-BE49-F238E27FC236}">
                <a16:creationId xmlns:a16="http://schemas.microsoft.com/office/drawing/2014/main" id="{A6A37635-AF12-4984-81B2-BC6A92C417D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2633" y="5732414"/>
            <a:ext cx="487363" cy="487363"/>
          </a:xfrm>
          <a:prstGeom prst="rect">
            <a:avLst/>
          </a:prstGeom>
        </p:spPr>
      </p:pic>
      <p:pic>
        <p:nvPicPr>
          <p:cNvPr id="13" name="muts">
            <a:hlinkClick r:id="" action="ppaction://media"/>
            <a:extLst>
              <a:ext uri="{FF2B5EF4-FFF2-40B4-BE49-F238E27FC236}">
                <a16:creationId xmlns:a16="http://schemas.microsoft.com/office/drawing/2014/main" id="{685B7453-BD33-4289-B8A2-FC60B2E91FE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61518" y="5735898"/>
            <a:ext cx="487363" cy="487363"/>
          </a:xfrm>
          <a:prstGeom prst="rect">
            <a:avLst/>
          </a:prstGeom>
        </p:spPr>
      </p:pic>
      <p:pic>
        <p:nvPicPr>
          <p:cNvPr id="14" name="paraplu">
            <a:hlinkClick r:id="" action="ppaction://media"/>
            <a:extLst>
              <a:ext uri="{FF2B5EF4-FFF2-40B4-BE49-F238E27FC236}">
                <a16:creationId xmlns:a16="http://schemas.microsoft.com/office/drawing/2014/main" id="{3DBFAA71-45B7-4278-9CE3-F0467B1816A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72288" y="573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754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et / klak">
            <a:extLst>
              <a:ext uri="{FF2B5EF4-FFF2-40B4-BE49-F238E27FC236}">
                <a16:creationId xmlns:a16="http://schemas.microsoft.com/office/drawing/2014/main" id="{FD4F4B9B-B11E-4D04-A5E8-AB5D3270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6625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broeksriem / gesp">
            <a:extLst>
              <a:ext uri="{FF2B5EF4-FFF2-40B4-BE49-F238E27FC236}">
                <a16:creationId xmlns:a16="http://schemas.microsoft.com/office/drawing/2014/main" id="{E7B4080D-ABB9-4B88-A33E-6FF9D45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87" y="125065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ok">
            <a:extLst>
              <a:ext uri="{FF2B5EF4-FFF2-40B4-BE49-F238E27FC236}">
                <a16:creationId xmlns:a16="http://schemas.microsoft.com/office/drawing/2014/main" id="{C06935B0-D901-47F2-B942-54F6B454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88" y="12694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orthopedische schoenen / schoenen orthopedisch">
            <a:extLst>
              <a:ext uri="{FF2B5EF4-FFF2-40B4-BE49-F238E27FC236}">
                <a16:creationId xmlns:a16="http://schemas.microsoft.com/office/drawing/2014/main" id="{FC7F722F-C334-432F-A1BC-5C091034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25065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sjaal">
            <a:extLst>
              <a:ext uri="{FF2B5EF4-FFF2-40B4-BE49-F238E27FC236}">
                <a16:creationId xmlns:a16="http://schemas.microsoft.com/office/drawing/2014/main" id="{FB038ABA-A9FF-4752-891F-683BA239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00" y="3752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trui: rolkraag">
            <a:extLst>
              <a:ext uri="{FF2B5EF4-FFF2-40B4-BE49-F238E27FC236}">
                <a16:creationId xmlns:a16="http://schemas.microsoft.com/office/drawing/2014/main" id="{5CBA12C8-A396-429B-8851-F3037BED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752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t-shirt">
            <a:extLst>
              <a:ext uri="{FF2B5EF4-FFF2-40B4-BE49-F238E27FC236}">
                <a16:creationId xmlns:a16="http://schemas.microsoft.com/office/drawing/2014/main" id="{5E3A5FF7-D886-42AA-8BB4-E9A2C6A1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00" y="37522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t">
            <a:hlinkClick r:id="" action="ppaction://media"/>
            <a:extLst>
              <a:ext uri="{FF2B5EF4-FFF2-40B4-BE49-F238E27FC236}">
                <a16:creationId xmlns:a16="http://schemas.microsoft.com/office/drawing/2014/main" id="{16FF8D79-E4D7-4DD2-AB0D-1C3584B21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14518" y="2821334"/>
            <a:ext cx="487363" cy="487363"/>
          </a:xfrm>
          <a:prstGeom prst="rect">
            <a:avLst/>
          </a:prstGeom>
        </p:spPr>
      </p:pic>
      <p:pic>
        <p:nvPicPr>
          <p:cNvPr id="5" name="rok">
            <a:hlinkClick r:id="" action="ppaction://media"/>
            <a:extLst>
              <a:ext uri="{FF2B5EF4-FFF2-40B4-BE49-F238E27FC236}">
                <a16:creationId xmlns:a16="http://schemas.microsoft.com/office/drawing/2014/main" id="{3EDA1092-4D0A-45F6-A605-E7D615D66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20106" y="2821333"/>
            <a:ext cx="487363" cy="487363"/>
          </a:xfrm>
          <a:prstGeom prst="rect">
            <a:avLst/>
          </a:prstGeom>
        </p:spPr>
      </p:pic>
      <p:pic>
        <p:nvPicPr>
          <p:cNvPr id="6" name="schoenen">
            <a:hlinkClick r:id="" action="ppaction://media"/>
            <a:extLst>
              <a:ext uri="{FF2B5EF4-FFF2-40B4-BE49-F238E27FC236}">
                <a16:creationId xmlns:a16="http://schemas.microsoft.com/office/drawing/2014/main" id="{64DF8DF7-E59F-4758-80A3-0255DD5007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90119" y="2821332"/>
            <a:ext cx="487363" cy="487363"/>
          </a:xfrm>
          <a:prstGeom prst="rect">
            <a:avLst/>
          </a:prstGeom>
        </p:spPr>
      </p:pic>
      <p:pic>
        <p:nvPicPr>
          <p:cNvPr id="7" name="riem">
            <a:hlinkClick r:id="" action="ppaction://media"/>
            <a:extLst>
              <a:ext uri="{FF2B5EF4-FFF2-40B4-BE49-F238E27FC236}">
                <a16:creationId xmlns:a16="http://schemas.microsoft.com/office/drawing/2014/main" id="{F9BE6557-01E9-4064-B3D4-C90CEFDCCF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355112" y="2821331"/>
            <a:ext cx="487363" cy="487363"/>
          </a:xfrm>
          <a:prstGeom prst="rect">
            <a:avLst/>
          </a:prstGeom>
        </p:spPr>
      </p:pic>
      <p:pic>
        <p:nvPicPr>
          <p:cNvPr id="8" name="sjaal">
            <a:hlinkClick r:id="" action="ppaction://media"/>
            <a:extLst>
              <a:ext uri="{FF2B5EF4-FFF2-40B4-BE49-F238E27FC236}">
                <a16:creationId xmlns:a16="http://schemas.microsoft.com/office/drawing/2014/main" id="{29D89A48-C2A2-4A67-AF14-1E44CA10E2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54518" y="5315166"/>
            <a:ext cx="487363" cy="487363"/>
          </a:xfrm>
          <a:prstGeom prst="rect">
            <a:avLst/>
          </a:prstGeom>
        </p:spPr>
      </p:pic>
      <p:pic>
        <p:nvPicPr>
          <p:cNvPr id="9" name="trui">
            <a:hlinkClick r:id="" action="ppaction://media"/>
            <a:extLst>
              <a:ext uri="{FF2B5EF4-FFF2-40B4-BE49-F238E27FC236}">
                <a16:creationId xmlns:a16="http://schemas.microsoft.com/office/drawing/2014/main" id="{5C39907C-8EFF-4DBD-8A1F-ED92CFAB525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2318" y="5315166"/>
            <a:ext cx="487363" cy="487363"/>
          </a:xfrm>
          <a:prstGeom prst="rect">
            <a:avLst/>
          </a:prstGeom>
        </p:spPr>
      </p:pic>
      <p:pic>
        <p:nvPicPr>
          <p:cNvPr id="10" name="t-shirt">
            <a:hlinkClick r:id="" action="ppaction://media"/>
            <a:extLst>
              <a:ext uri="{FF2B5EF4-FFF2-40B4-BE49-F238E27FC236}">
                <a16:creationId xmlns:a16="http://schemas.microsoft.com/office/drawing/2014/main" id="{2D7D25F9-803C-4E99-B719-D5952DED89C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950119" y="5315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25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850AC-F15E-4E41-BAE4-71D6A345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Vervoersmiddelen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Vlak, Vliegtuig, Vlucht, Luchthaven, Reizen, Lucht">
            <a:extLst>
              <a:ext uri="{FF2B5EF4-FFF2-40B4-BE49-F238E27FC236}">
                <a16:creationId xmlns:a16="http://schemas.microsoft.com/office/drawing/2014/main" id="{A1E2E86C-2712-4478-B987-61D60030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83" y="1690688"/>
            <a:ext cx="6122633" cy="446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93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172A4-AA1B-4386-824B-2A336DCD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27650" name="Picture 2" descr="auto">
            <a:extLst>
              <a:ext uri="{FF2B5EF4-FFF2-40B4-BE49-F238E27FC236}">
                <a16:creationId xmlns:a16="http://schemas.microsoft.com/office/drawing/2014/main" id="{38A0AFC3-AF3D-431B-902E-3C6F5A21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9" y="169642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bus">
            <a:extLst>
              <a:ext uri="{FF2B5EF4-FFF2-40B4-BE49-F238E27FC236}">
                <a16:creationId xmlns:a16="http://schemas.microsoft.com/office/drawing/2014/main" id="{0D82DC68-506C-4025-B1E5-FDE7422D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66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iets">
            <a:extLst>
              <a:ext uri="{FF2B5EF4-FFF2-40B4-BE49-F238E27FC236}">
                <a16:creationId xmlns:a16="http://schemas.microsoft.com/office/drawing/2014/main" id="{2D952B20-4622-4E8D-9B1A-2640F20D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94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elikopter">
            <a:extLst>
              <a:ext uri="{FF2B5EF4-FFF2-40B4-BE49-F238E27FC236}">
                <a16:creationId xmlns:a16="http://schemas.microsoft.com/office/drawing/2014/main" id="{49BBB0C8-5698-40F2-AA0C-687EAAA0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47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boot">
            <a:extLst>
              <a:ext uri="{FF2B5EF4-FFF2-40B4-BE49-F238E27FC236}">
                <a16:creationId xmlns:a16="http://schemas.microsoft.com/office/drawing/2014/main" id="{0119C088-C8CA-401F-8F9E-36E013F1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boot">
            <a:extLst>
              <a:ext uri="{FF2B5EF4-FFF2-40B4-BE49-F238E27FC236}">
                <a16:creationId xmlns:a16="http://schemas.microsoft.com/office/drawing/2014/main" id="{259ABD10-7B66-44B5-A31B-453FCFE7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3" y="42796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trein">
            <a:extLst>
              <a:ext uri="{FF2B5EF4-FFF2-40B4-BE49-F238E27FC236}">
                <a16:creationId xmlns:a16="http://schemas.microsoft.com/office/drawing/2014/main" id="{7548EA8F-8E7B-47D3-A423-9B336F95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92" y="42796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taxi">
            <a:extLst>
              <a:ext uri="{FF2B5EF4-FFF2-40B4-BE49-F238E27FC236}">
                <a16:creationId xmlns:a16="http://schemas.microsoft.com/office/drawing/2014/main" id="{84F3482D-177E-41D1-B9D3-8C893E32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68" y="42796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18" descr="vliegtuig">
            <a:extLst>
              <a:ext uri="{FF2B5EF4-FFF2-40B4-BE49-F238E27FC236}">
                <a16:creationId xmlns:a16="http://schemas.microsoft.com/office/drawing/2014/main" id="{439BF4FC-B0A8-438D-AF0D-8DB281FC2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47" y="42681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vrachtwagen / camion">
            <a:extLst>
              <a:ext uri="{FF2B5EF4-FFF2-40B4-BE49-F238E27FC236}">
                <a16:creationId xmlns:a16="http://schemas.microsoft.com/office/drawing/2014/main" id="{729AD966-2ADF-43B0-AB6E-6CCB3875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723" y="42796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to">
            <a:hlinkClick r:id="" action="ppaction://media"/>
            <a:extLst>
              <a:ext uri="{FF2B5EF4-FFF2-40B4-BE49-F238E27FC236}">
                <a16:creationId xmlns:a16="http://schemas.microsoft.com/office/drawing/2014/main" id="{39A7EF48-422E-46EE-ABB9-C096A0143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2157" y="3234217"/>
            <a:ext cx="487363" cy="487363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  <a:extLst>
              <a:ext uri="{FF2B5EF4-FFF2-40B4-BE49-F238E27FC236}">
                <a16:creationId xmlns:a16="http://schemas.microsoft.com/office/drawing/2014/main" id="{95BE5D83-F164-4331-99D2-26467C638D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69510" y="3185318"/>
            <a:ext cx="487363" cy="487363"/>
          </a:xfrm>
          <a:prstGeom prst="rect">
            <a:avLst/>
          </a:prstGeom>
        </p:spPr>
      </p:pic>
      <p:pic>
        <p:nvPicPr>
          <p:cNvPr id="6" name="fiets">
            <a:hlinkClick r:id="" action="ppaction://media"/>
            <a:extLst>
              <a:ext uri="{FF2B5EF4-FFF2-40B4-BE49-F238E27FC236}">
                <a16:creationId xmlns:a16="http://schemas.microsoft.com/office/drawing/2014/main" id="{93B4ECCD-40EB-4EC6-9556-77A1EE2EF2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1412" y="3185317"/>
            <a:ext cx="487363" cy="487363"/>
          </a:xfrm>
          <a:prstGeom prst="rect">
            <a:avLst/>
          </a:prstGeom>
        </p:spPr>
      </p:pic>
      <p:pic>
        <p:nvPicPr>
          <p:cNvPr id="7" name="helikopter">
            <a:hlinkClick r:id="" action="ppaction://media"/>
            <a:extLst>
              <a:ext uri="{FF2B5EF4-FFF2-40B4-BE49-F238E27FC236}">
                <a16:creationId xmlns:a16="http://schemas.microsoft.com/office/drawing/2014/main" id="{C9F53EBB-9496-460B-9EB2-7E6EC583B6E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5765" y="3185316"/>
            <a:ext cx="487363" cy="487363"/>
          </a:xfrm>
          <a:prstGeom prst="rect">
            <a:avLst/>
          </a:prstGeom>
        </p:spPr>
      </p:pic>
      <p:pic>
        <p:nvPicPr>
          <p:cNvPr id="8" name="schip">
            <a:hlinkClick r:id="" action="ppaction://media"/>
            <a:extLst>
              <a:ext uri="{FF2B5EF4-FFF2-40B4-BE49-F238E27FC236}">
                <a16:creationId xmlns:a16="http://schemas.microsoft.com/office/drawing/2014/main" id="{766E9D7B-6756-4615-BAE8-CAF698F1C0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41341" y="3185315"/>
            <a:ext cx="487363" cy="487363"/>
          </a:xfrm>
          <a:prstGeom prst="rect">
            <a:avLst/>
          </a:prstGeom>
        </p:spPr>
      </p:pic>
      <p:pic>
        <p:nvPicPr>
          <p:cNvPr id="9" name="zeilboot">
            <a:hlinkClick r:id="" action="ppaction://media"/>
            <a:extLst>
              <a:ext uri="{FF2B5EF4-FFF2-40B4-BE49-F238E27FC236}">
                <a16:creationId xmlns:a16="http://schemas.microsoft.com/office/drawing/2014/main" id="{8D9AD737-4831-467E-A790-BCF3B752BD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21251" y="5797094"/>
            <a:ext cx="487363" cy="487363"/>
          </a:xfrm>
          <a:prstGeom prst="rect">
            <a:avLst/>
          </a:prstGeom>
        </p:spPr>
      </p:pic>
      <p:pic>
        <p:nvPicPr>
          <p:cNvPr id="10" name="trein">
            <a:hlinkClick r:id="" action="ppaction://media"/>
            <a:extLst>
              <a:ext uri="{FF2B5EF4-FFF2-40B4-BE49-F238E27FC236}">
                <a16:creationId xmlns:a16="http://schemas.microsoft.com/office/drawing/2014/main" id="{C206C3CA-EED3-4487-A470-634CE8A453C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69509" y="5774284"/>
            <a:ext cx="487363" cy="487363"/>
          </a:xfrm>
          <a:prstGeom prst="rect">
            <a:avLst/>
          </a:prstGeom>
        </p:spPr>
      </p:pic>
      <p:pic>
        <p:nvPicPr>
          <p:cNvPr id="11" name="taxi">
            <a:hlinkClick r:id="" action="ppaction://media"/>
            <a:extLst>
              <a:ext uri="{FF2B5EF4-FFF2-40B4-BE49-F238E27FC236}">
                <a16:creationId xmlns:a16="http://schemas.microsoft.com/office/drawing/2014/main" id="{B0062883-5CF2-4B74-8933-F15DE86834D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1411" y="5792728"/>
            <a:ext cx="487363" cy="487363"/>
          </a:xfrm>
          <a:prstGeom prst="rect">
            <a:avLst/>
          </a:prstGeom>
        </p:spPr>
      </p:pic>
      <p:pic>
        <p:nvPicPr>
          <p:cNvPr id="12" name="vliegtuig">
            <a:hlinkClick r:id="" action="ppaction://media"/>
            <a:extLst>
              <a:ext uri="{FF2B5EF4-FFF2-40B4-BE49-F238E27FC236}">
                <a16:creationId xmlns:a16="http://schemas.microsoft.com/office/drawing/2014/main" id="{585350B1-6BF0-4BAC-A69E-F35EB36939A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5764" y="5787552"/>
            <a:ext cx="487363" cy="487363"/>
          </a:xfrm>
          <a:prstGeom prst="rect">
            <a:avLst/>
          </a:prstGeom>
        </p:spPr>
      </p:pic>
      <p:pic>
        <p:nvPicPr>
          <p:cNvPr id="13" name="vrachtwagen">
            <a:hlinkClick r:id="" action="ppaction://media"/>
            <a:extLst>
              <a:ext uri="{FF2B5EF4-FFF2-40B4-BE49-F238E27FC236}">
                <a16:creationId xmlns:a16="http://schemas.microsoft.com/office/drawing/2014/main" id="{671C8860-F93F-4EC3-AA2B-335F9BC4F24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41341" y="5774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77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iekenwagen / ambulance">
            <a:extLst>
              <a:ext uri="{FF2B5EF4-FFF2-40B4-BE49-F238E27FC236}">
                <a16:creationId xmlns:a16="http://schemas.microsoft.com/office/drawing/2014/main" id="{DC3D27FD-0FFC-425E-8EBB-C7578C81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01" y="222960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rivier">
            <a:extLst>
              <a:ext uri="{FF2B5EF4-FFF2-40B4-BE49-F238E27FC236}">
                <a16:creationId xmlns:a16="http://schemas.microsoft.com/office/drawing/2014/main" id="{A4A0E67E-B4A9-4B0E-BC23-BA3BB28A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40" y="224024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zee / naar de zee">
            <a:extLst>
              <a:ext uri="{FF2B5EF4-FFF2-40B4-BE49-F238E27FC236}">
                <a16:creationId xmlns:a16="http://schemas.microsoft.com/office/drawing/2014/main" id="{828B49AF-BD54-4D05-9301-4C113B41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677" y="222960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etspad">
            <a:extLst>
              <a:ext uri="{FF2B5EF4-FFF2-40B4-BE49-F238E27FC236}">
                <a16:creationId xmlns:a16="http://schemas.microsoft.com/office/drawing/2014/main" id="{685884BE-931C-4194-882B-03B55914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77" y="222960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traat">
            <a:extLst>
              <a:ext uri="{FF2B5EF4-FFF2-40B4-BE49-F238E27FC236}">
                <a16:creationId xmlns:a16="http://schemas.microsoft.com/office/drawing/2014/main" id="{A8939685-81CE-42AC-93C4-04AFABD59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7" y="222960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raat">
            <a:hlinkClick r:id="" action="ppaction://media"/>
            <a:extLst>
              <a:ext uri="{FF2B5EF4-FFF2-40B4-BE49-F238E27FC236}">
                <a16:creationId xmlns:a16="http://schemas.microsoft.com/office/drawing/2014/main" id="{A783E3E4-F1BA-4D9F-A956-242646B97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3395" y="3868105"/>
            <a:ext cx="487363" cy="487363"/>
          </a:xfrm>
          <a:prstGeom prst="rect">
            <a:avLst/>
          </a:prstGeom>
        </p:spPr>
      </p:pic>
      <p:pic>
        <p:nvPicPr>
          <p:cNvPr id="5" name="ziekenwagen">
            <a:hlinkClick r:id="" action="ppaction://media"/>
            <a:extLst>
              <a:ext uri="{FF2B5EF4-FFF2-40B4-BE49-F238E27FC236}">
                <a16:creationId xmlns:a16="http://schemas.microsoft.com/office/drawing/2014/main" id="{7F317B5E-F063-48F8-B4CA-0F75816567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93119" y="3868104"/>
            <a:ext cx="487363" cy="487363"/>
          </a:xfrm>
          <a:prstGeom prst="rect">
            <a:avLst/>
          </a:prstGeom>
        </p:spPr>
      </p:pic>
      <p:pic>
        <p:nvPicPr>
          <p:cNvPr id="6" name="fietspad">
            <a:hlinkClick r:id="" action="ppaction://media"/>
            <a:extLst>
              <a:ext uri="{FF2B5EF4-FFF2-40B4-BE49-F238E27FC236}">
                <a16:creationId xmlns:a16="http://schemas.microsoft.com/office/drawing/2014/main" id="{EE91A9C2-50DA-4538-939A-3E035E4B53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2843" y="3868103"/>
            <a:ext cx="487363" cy="487363"/>
          </a:xfrm>
          <a:prstGeom prst="rect">
            <a:avLst/>
          </a:prstGeom>
        </p:spPr>
      </p:pic>
      <p:pic>
        <p:nvPicPr>
          <p:cNvPr id="7" name="rivier">
            <a:hlinkClick r:id="" action="ppaction://media"/>
            <a:extLst>
              <a:ext uri="{FF2B5EF4-FFF2-40B4-BE49-F238E27FC236}">
                <a16:creationId xmlns:a16="http://schemas.microsoft.com/office/drawing/2014/main" id="{3AD0ACA9-F5D6-4FA5-B56B-2F268D7755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90804" y="3868102"/>
            <a:ext cx="487363" cy="487363"/>
          </a:xfrm>
          <a:prstGeom prst="rect">
            <a:avLst/>
          </a:prstGeom>
        </p:spPr>
      </p:pic>
      <p:pic>
        <p:nvPicPr>
          <p:cNvPr id="11" name="zee">
            <a:hlinkClick r:id="" action="ppaction://media"/>
            <a:extLst>
              <a:ext uri="{FF2B5EF4-FFF2-40B4-BE49-F238E27FC236}">
                <a16:creationId xmlns:a16="http://schemas.microsoft.com/office/drawing/2014/main" id="{9F98D526-A1E6-4A47-AD30-17085FAE31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98995" y="3868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49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FCF22-B6E8-44FE-B97A-DCEA7DBD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Dieren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Olifant, Dier, Dieren In Het Wild, Zoogdier, Kofferbak">
            <a:extLst>
              <a:ext uri="{FF2B5EF4-FFF2-40B4-BE49-F238E27FC236}">
                <a16:creationId xmlns:a16="http://schemas.microsoft.com/office/drawing/2014/main" id="{72B674A5-16DD-4950-A5EB-24C06B6D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733" y="1610789"/>
            <a:ext cx="3702533" cy="45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5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70A3F-E864-4C96-9C87-7ECA2D3B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eerkracht / onderwijzeres">
            <a:extLst>
              <a:ext uri="{FF2B5EF4-FFF2-40B4-BE49-F238E27FC236}">
                <a16:creationId xmlns:a16="http://schemas.microsoft.com/office/drawing/2014/main" id="{CA162365-5AE6-4C00-ACDB-89524277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90" y="16882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erkracht / onderwijzer">
            <a:extLst>
              <a:ext uri="{FF2B5EF4-FFF2-40B4-BE49-F238E27FC236}">
                <a16:creationId xmlns:a16="http://schemas.microsoft.com/office/drawing/2014/main" id="{510BDF3D-A723-41B8-9B5D-6A4318D7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2" y="16882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oel">
            <a:extLst>
              <a:ext uri="{FF2B5EF4-FFF2-40B4-BE49-F238E27FC236}">
                <a16:creationId xmlns:a16="http://schemas.microsoft.com/office/drawing/2014/main" id="{08CFCE0F-F41E-4514-A6A3-FA8162935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79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afel">
            <a:extLst>
              <a:ext uri="{FF2B5EF4-FFF2-40B4-BE49-F238E27FC236}">
                <a16:creationId xmlns:a16="http://schemas.microsoft.com/office/drawing/2014/main" id="{81911429-792A-4E27-88EF-A979D9E6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05" y="16882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terhammen:  school">
            <a:extLst>
              <a:ext uri="{FF2B5EF4-FFF2-40B4-BE49-F238E27FC236}">
                <a16:creationId xmlns:a16="http://schemas.microsoft.com/office/drawing/2014/main" id="{1ABAE898-4249-4F63-967B-422B863E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979" y="16882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fter / eetzaal">
            <a:extLst>
              <a:ext uri="{FF2B5EF4-FFF2-40B4-BE49-F238E27FC236}">
                <a16:creationId xmlns:a16="http://schemas.microsoft.com/office/drawing/2014/main" id="{079712B5-468E-454C-873E-E1170C56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8" y="41535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las / blijven zitten in de klas / klas: blijven zitten">
            <a:extLst>
              <a:ext uri="{FF2B5EF4-FFF2-40B4-BE49-F238E27FC236}">
                <a16:creationId xmlns:a16="http://schemas.microsoft.com/office/drawing/2014/main" id="{23EF843C-ECF2-4496-950C-13415165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74" y="41535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speeltijd">
            <a:extLst>
              <a:ext uri="{FF2B5EF4-FFF2-40B4-BE49-F238E27FC236}">
                <a16:creationId xmlns:a16="http://schemas.microsoft.com/office/drawing/2014/main" id="{AAFB9F68-23B4-42C1-B4CB-19087854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1535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eur">
            <a:extLst>
              <a:ext uri="{FF2B5EF4-FFF2-40B4-BE49-F238E27FC236}">
                <a16:creationId xmlns:a16="http://schemas.microsoft.com/office/drawing/2014/main" id="{88CB0A5F-73F7-4C5D-83BA-082F832E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26" y="41535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jas">
            <a:extLst>
              <a:ext uri="{FF2B5EF4-FFF2-40B4-BE49-F238E27FC236}">
                <a16:creationId xmlns:a16="http://schemas.microsoft.com/office/drawing/2014/main" id="{0C43118F-057F-4C23-9B48-8B9EB277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15350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 school en in de klas-[AudioTrimmer.com] (1)">
            <a:hlinkClick r:id="" action="ppaction://media"/>
            <a:extLst>
              <a:ext uri="{FF2B5EF4-FFF2-40B4-BE49-F238E27FC236}">
                <a16:creationId xmlns:a16="http://schemas.microsoft.com/office/drawing/2014/main" id="{2F4B7E52-4F80-4E50-A64E-C150F119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6697" y="3222794"/>
            <a:ext cx="487363" cy="487363"/>
          </a:xfrm>
          <a:prstGeom prst="rect">
            <a:avLst/>
          </a:prstGeom>
        </p:spPr>
      </p:pic>
      <p:pic>
        <p:nvPicPr>
          <p:cNvPr id="5" name="Op school en in de klas-[AudioTrimmer.com] (2)">
            <a:hlinkClick r:id="" action="ppaction://media"/>
            <a:extLst>
              <a:ext uri="{FF2B5EF4-FFF2-40B4-BE49-F238E27FC236}">
                <a16:creationId xmlns:a16="http://schemas.microsoft.com/office/drawing/2014/main" id="{FD3E6AF5-0226-45C6-A31C-5C57130E27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24497" y="3224814"/>
            <a:ext cx="487363" cy="487363"/>
          </a:xfrm>
          <a:prstGeom prst="rect">
            <a:avLst/>
          </a:prstGeom>
        </p:spPr>
      </p:pic>
      <p:pic>
        <p:nvPicPr>
          <p:cNvPr id="6" name="Op school en in de klas-[AudioTrimmer.com] (3)">
            <a:hlinkClick r:id="" action="ppaction://media"/>
            <a:extLst>
              <a:ext uri="{FF2B5EF4-FFF2-40B4-BE49-F238E27FC236}">
                <a16:creationId xmlns:a16="http://schemas.microsoft.com/office/drawing/2014/main" id="{AE51DBE2-55D0-4B7B-ACAA-54E6F464EB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11823" y="3224813"/>
            <a:ext cx="487363" cy="487363"/>
          </a:xfrm>
          <a:prstGeom prst="rect">
            <a:avLst/>
          </a:prstGeom>
        </p:spPr>
      </p:pic>
      <p:pic>
        <p:nvPicPr>
          <p:cNvPr id="7" name="Op school en in de klas-[AudioTrimmer.com] (4)">
            <a:hlinkClick r:id="" action="ppaction://media"/>
            <a:extLst>
              <a:ext uri="{FF2B5EF4-FFF2-40B4-BE49-F238E27FC236}">
                <a16:creationId xmlns:a16="http://schemas.microsoft.com/office/drawing/2014/main" id="{676D0AB2-6530-4E9F-81E0-67AAA80B13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62297" y="3224812"/>
            <a:ext cx="487363" cy="487363"/>
          </a:xfrm>
          <a:prstGeom prst="rect">
            <a:avLst/>
          </a:prstGeom>
        </p:spPr>
      </p:pic>
      <p:pic>
        <p:nvPicPr>
          <p:cNvPr id="8" name="juf">
            <a:hlinkClick r:id="" action="ppaction://media"/>
            <a:extLst>
              <a:ext uri="{FF2B5EF4-FFF2-40B4-BE49-F238E27FC236}">
                <a16:creationId xmlns:a16="http://schemas.microsoft.com/office/drawing/2014/main" id="{24708936-CED3-44F2-80B0-7076F3B1714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37171" y="3217563"/>
            <a:ext cx="487363" cy="487363"/>
          </a:xfrm>
          <a:prstGeom prst="rect">
            <a:avLst/>
          </a:prstGeom>
        </p:spPr>
      </p:pic>
      <p:pic>
        <p:nvPicPr>
          <p:cNvPr id="9" name="eetzaal">
            <a:hlinkClick r:id="" action="ppaction://media"/>
            <a:extLst>
              <a:ext uri="{FF2B5EF4-FFF2-40B4-BE49-F238E27FC236}">
                <a16:creationId xmlns:a16="http://schemas.microsoft.com/office/drawing/2014/main" id="{9037B74D-02D9-4339-B369-C233133DEBC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9845" y="5688028"/>
            <a:ext cx="487363" cy="487363"/>
          </a:xfrm>
          <a:prstGeom prst="rect">
            <a:avLst/>
          </a:prstGeom>
        </p:spPr>
      </p:pic>
      <p:pic>
        <p:nvPicPr>
          <p:cNvPr id="10" name="klas">
            <a:hlinkClick r:id="" action="ppaction://media"/>
            <a:extLst>
              <a:ext uri="{FF2B5EF4-FFF2-40B4-BE49-F238E27FC236}">
                <a16:creationId xmlns:a16="http://schemas.microsoft.com/office/drawing/2014/main" id="{D3F6F846-A2B3-4998-9EEF-AAAAB56A11C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64992" y="5687628"/>
            <a:ext cx="487363" cy="487363"/>
          </a:xfrm>
          <a:prstGeom prst="rect">
            <a:avLst/>
          </a:prstGeom>
        </p:spPr>
      </p:pic>
      <p:pic>
        <p:nvPicPr>
          <p:cNvPr id="11" name="speelplaats">
            <a:hlinkClick r:id="" action="ppaction://media"/>
            <a:extLst>
              <a:ext uri="{FF2B5EF4-FFF2-40B4-BE49-F238E27FC236}">
                <a16:creationId xmlns:a16="http://schemas.microsoft.com/office/drawing/2014/main" id="{6F276377-0B8A-4EFB-B91C-A68919C07BB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24496" y="5687628"/>
            <a:ext cx="487363" cy="487363"/>
          </a:xfrm>
          <a:prstGeom prst="rect">
            <a:avLst/>
          </a:prstGeom>
        </p:spPr>
      </p:pic>
      <p:pic>
        <p:nvPicPr>
          <p:cNvPr id="12" name="deur">
            <a:hlinkClick r:id="" action="ppaction://media"/>
            <a:extLst>
              <a:ext uri="{FF2B5EF4-FFF2-40B4-BE49-F238E27FC236}">
                <a16:creationId xmlns:a16="http://schemas.microsoft.com/office/drawing/2014/main" id="{B3AC2D9F-AD75-4788-AD0B-2534164308E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17741" y="5687627"/>
            <a:ext cx="487363" cy="487363"/>
          </a:xfrm>
          <a:prstGeom prst="rect">
            <a:avLst/>
          </a:prstGeom>
        </p:spPr>
      </p:pic>
      <p:pic>
        <p:nvPicPr>
          <p:cNvPr id="13" name="jas">
            <a:hlinkClick r:id="" action="ppaction://media"/>
            <a:extLst>
              <a:ext uri="{FF2B5EF4-FFF2-40B4-BE49-F238E27FC236}">
                <a16:creationId xmlns:a16="http://schemas.microsoft.com/office/drawing/2014/main" id="{A6FE9351-266E-4F77-BB47-AA53F21DC1B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8" y="5687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79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9C64D-D9E8-440C-912B-1ECD5FC7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30722" name="Picture 2" descr="aap">
            <a:extLst>
              <a:ext uri="{FF2B5EF4-FFF2-40B4-BE49-F238E27FC236}">
                <a16:creationId xmlns:a16="http://schemas.microsoft.com/office/drawing/2014/main" id="{EA6D441E-BA06-465C-B233-D5ADC841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5" y="16660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beer">
            <a:extLst>
              <a:ext uri="{FF2B5EF4-FFF2-40B4-BE49-F238E27FC236}">
                <a16:creationId xmlns:a16="http://schemas.microsoft.com/office/drawing/2014/main" id="{1F6006F7-2803-4E94-9A4D-BE5803BC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87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bij">
            <a:extLst>
              <a:ext uri="{FF2B5EF4-FFF2-40B4-BE49-F238E27FC236}">
                <a16:creationId xmlns:a16="http://schemas.microsoft.com/office/drawing/2014/main" id="{24820EA5-3AEF-4438-913D-890D9BA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dolfijn">
            <a:extLst>
              <a:ext uri="{FF2B5EF4-FFF2-40B4-BE49-F238E27FC236}">
                <a16:creationId xmlns:a16="http://schemas.microsoft.com/office/drawing/2014/main" id="{B5EB4F99-4201-4570-9262-1CD83C2C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66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eend">
            <a:extLst>
              <a:ext uri="{FF2B5EF4-FFF2-40B4-BE49-F238E27FC236}">
                <a16:creationId xmlns:a16="http://schemas.microsoft.com/office/drawing/2014/main" id="{24D498EA-4F53-45F3-8BE4-AC8EF601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ezel">
            <a:extLst>
              <a:ext uri="{FF2B5EF4-FFF2-40B4-BE49-F238E27FC236}">
                <a16:creationId xmlns:a16="http://schemas.microsoft.com/office/drawing/2014/main" id="{10EF50B8-5DDB-4A71-9826-970DC72B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5" y="395948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giraffe">
            <a:extLst>
              <a:ext uri="{FF2B5EF4-FFF2-40B4-BE49-F238E27FC236}">
                <a16:creationId xmlns:a16="http://schemas.microsoft.com/office/drawing/2014/main" id="{C1AD710C-03D5-42B2-A183-F4F4A343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79" y="395948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ert">
            <a:extLst>
              <a:ext uri="{FF2B5EF4-FFF2-40B4-BE49-F238E27FC236}">
                <a16:creationId xmlns:a16="http://schemas.microsoft.com/office/drawing/2014/main" id="{105327D3-0D4F-4F9F-BF6A-4A85E32F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95948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ond">
            <a:extLst>
              <a:ext uri="{FF2B5EF4-FFF2-40B4-BE49-F238E27FC236}">
                <a16:creationId xmlns:a16="http://schemas.microsoft.com/office/drawing/2014/main" id="{B28674E3-E496-420D-B3B8-886A9506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66" y="395948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kat / poes">
            <a:extLst>
              <a:ext uri="{FF2B5EF4-FFF2-40B4-BE49-F238E27FC236}">
                <a16:creationId xmlns:a16="http://schemas.microsoft.com/office/drawing/2014/main" id="{3196B50D-F902-4040-BAC5-8D860343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395948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ap">
            <a:hlinkClick r:id="" action="ppaction://media"/>
            <a:extLst>
              <a:ext uri="{FF2B5EF4-FFF2-40B4-BE49-F238E27FC236}">
                <a16:creationId xmlns:a16="http://schemas.microsoft.com/office/drawing/2014/main" id="{94ADA74A-4C8F-4F5C-9279-168F99128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0693" y="3185318"/>
            <a:ext cx="487363" cy="487363"/>
          </a:xfrm>
          <a:prstGeom prst="rect">
            <a:avLst/>
          </a:prstGeom>
        </p:spPr>
      </p:pic>
      <p:pic>
        <p:nvPicPr>
          <p:cNvPr id="5" name="beer">
            <a:hlinkClick r:id="" action="ppaction://media"/>
            <a:extLst>
              <a:ext uri="{FF2B5EF4-FFF2-40B4-BE49-F238E27FC236}">
                <a16:creationId xmlns:a16="http://schemas.microsoft.com/office/drawing/2014/main" id="{C54ADC5E-7D5E-4063-B0CB-6386B30C99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1505" y="3185317"/>
            <a:ext cx="487363" cy="487363"/>
          </a:xfrm>
          <a:prstGeom prst="rect">
            <a:avLst/>
          </a:prstGeom>
        </p:spPr>
      </p:pic>
      <p:pic>
        <p:nvPicPr>
          <p:cNvPr id="6" name="bij">
            <a:hlinkClick r:id="" action="ppaction://media"/>
            <a:extLst>
              <a:ext uri="{FF2B5EF4-FFF2-40B4-BE49-F238E27FC236}">
                <a16:creationId xmlns:a16="http://schemas.microsoft.com/office/drawing/2014/main" id="{B03FF7EE-22D0-42E4-B61C-3791F8C1DB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7" y="3185316"/>
            <a:ext cx="487363" cy="487363"/>
          </a:xfrm>
          <a:prstGeom prst="rect">
            <a:avLst/>
          </a:prstGeom>
        </p:spPr>
      </p:pic>
      <p:pic>
        <p:nvPicPr>
          <p:cNvPr id="7" name="dolfijn">
            <a:hlinkClick r:id="" action="ppaction://media"/>
            <a:extLst>
              <a:ext uri="{FF2B5EF4-FFF2-40B4-BE49-F238E27FC236}">
                <a16:creationId xmlns:a16="http://schemas.microsoft.com/office/drawing/2014/main" id="{F7A84FE5-A3FC-4A7E-B56D-E8A49FE9A5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12384" y="3185316"/>
            <a:ext cx="487363" cy="487363"/>
          </a:xfrm>
          <a:prstGeom prst="rect">
            <a:avLst/>
          </a:prstGeom>
        </p:spPr>
      </p:pic>
      <p:pic>
        <p:nvPicPr>
          <p:cNvPr id="8" name="eend">
            <a:hlinkClick r:id="" action="ppaction://media"/>
            <a:extLst>
              <a:ext uri="{FF2B5EF4-FFF2-40B4-BE49-F238E27FC236}">
                <a16:creationId xmlns:a16="http://schemas.microsoft.com/office/drawing/2014/main" id="{81AE49E3-B6B0-40C2-987B-776BF69478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3944" y="3185316"/>
            <a:ext cx="487363" cy="487363"/>
          </a:xfrm>
          <a:prstGeom prst="rect">
            <a:avLst/>
          </a:prstGeom>
        </p:spPr>
      </p:pic>
      <p:pic>
        <p:nvPicPr>
          <p:cNvPr id="9" name="ezel">
            <a:hlinkClick r:id="" action="ppaction://media"/>
            <a:extLst>
              <a:ext uri="{FF2B5EF4-FFF2-40B4-BE49-F238E27FC236}">
                <a16:creationId xmlns:a16="http://schemas.microsoft.com/office/drawing/2014/main" id="{BC6C79C0-BE4D-427E-9CEA-8149C182810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0693" y="5519351"/>
            <a:ext cx="487363" cy="487363"/>
          </a:xfrm>
          <a:prstGeom prst="rect">
            <a:avLst/>
          </a:prstGeom>
        </p:spPr>
      </p:pic>
      <p:pic>
        <p:nvPicPr>
          <p:cNvPr id="10" name="giraf">
            <a:hlinkClick r:id="" action="ppaction://media"/>
            <a:extLst>
              <a:ext uri="{FF2B5EF4-FFF2-40B4-BE49-F238E27FC236}">
                <a16:creationId xmlns:a16="http://schemas.microsoft.com/office/drawing/2014/main" id="{8501E853-850E-44AF-9B82-EEAE5E6A8AC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1504" y="5519352"/>
            <a:ext cx="487363" cy="487363"/>
          </a:xfrm>
          <a:prstGeom prst="rect">
            <a:avLst/>
          </a:prstGeom>
        </p:spPr>
      </p:pic>
      <p:pic>
        <p:nvPicPr>
          <p:cNvPr id="11" name="hert">
            <a:hlinkClick r:id="" action="ppaction://media"/>
            <a:extLst>
              <a:ext uri="{FF2B5EF4-FFF2-40B4-BE49-F238E27FC236}">
                <a16:creationId xmlns:a16="http://schemas.microsoft.com/office/drawing/2014/main" id="{EC10AC0A-218B-48FF-B747-D5E38E93BA5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7" y="5519352"/>
            <a:ext cx="487363" cy="487363"/>
          </a:xfrm>
          <a:prstGeom prst="rect">
            <a:avLst/>
          </a:prstGeom>
        </p:spPr>
      </p:pic>
      <p:pic>
        <p:nvPicPr>
          <p:cNvPr id="12" name="hond">
            <a:hlinkClick r:id="" action="ppaction://media"/>
            <a:extLst>
              <a:ext uri="{FF2B5EF4-FFF2-40B4-BE49-F238E27FC236}">
                <a16:creationId xmlns:a16="http://schemas.microsoft.com/office/drawing/2014/main" id="{FFB6BA93-6C6E-447F-88DC-181B1A9B7A0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12383" y="5519352"/>
            <a:ext cx="487363" cy="487363"/>
          </a:xfrm>
          <a:prstGeom prst="rect">
            <a:avLst/>
          </a:prstGeom>
        </p:spPr>
      </p:pic>
      <p:pic>
        <p:nvPicPr>
          <p:cNvPr id="13" name="kat">
            <a:hlinkClick r:id="" action="ppaction://media"/>
            <a:extLst>
              <a:ext uri="{FF2B5EF4-FFF2-40B4-BE49-F238E27FC236}">
                <a16:creationId xmlns:a16="http://schemas.microsoft.com/office/drawing/2014/main" id="{40A894A6-D9DC-4176-B649-D44F860AC99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3944" y="5519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068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ikker">
            <a:extLst>
              <a:ext uri="{FF2B5EF4-FFF2-40B4-BE49-F238E27FC236}">
                <a16:creationId xmlns:a16="http://schemas.microsoft.com/office/drawing/2014/main" id="{37C45F84-E27A-4305-AA30-D64787FA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0" y="12547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kip">
            <a:extLst>
              <a:ext uri="{FF2B5EF4-FFF2-40B4-BE49-F238E27FC236}">
                <a16:creationId xmlns:a16="http://schemas.microsoft.com/office/drawing/2014/main" id="{51FD9A62-5726-43B3-A0AA-157B87D2D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55" y="12577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koe">
            <a:extLst>
              <a:ext uri="{FF2B5EF4-FFF2-40B4-BE49-F238E27FC236}">
                <a16:creationId xmlns:a16="http://schemas.microsoft.com/office/drawing/2014/main" id="{C7220A78-D4A7-4137-8DF3-2334109A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11" y="126023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konijn">
            <a:extLst>
              <a:ext uri="{FF2B5EF4-FFF2-40B4-BE49-F238E27FC236}">
                <a16:creationId xmlns:a16="http://schemas.microsoft.com/office/drawing/2014/main" id="{222DB739-4199-4174-AFA1-0AD7C374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66" y="12547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kuiken">
            <a:extLst>
              <a:ext uri="{FF2B5EF4-FFF2-40B4-BE49-F238E27FC236}">
                <a16:creationId xmlns:a16="http://schemas.microsoft.com/office/drawing/2014/main" id="{3C2CDC41-308A-45B6-A334-3AA30C4A1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22" y="12547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leeuw">
            <a:extLst>
              <a:ext uri="{FF2B5EF4-FFF2-40B4-BE49-F238E27FC236}">
                <a16:creationId xmlns:a16="http://schemas.microsoft.com/office/drawing/2014/main" id="{9937A838-66FD-447C-B57B-BD16BF18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0" y="371932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olifant">
            <a:extLst>
              <a:ext uri="{FF2B5EF4-FFF2-40B4-BE49-F238E27FC236}">
                <a16:creationId xmlns:a16="http://schemas.microsoft.com/office/drawing/2014/main" id="{493C6DD0-4412-416B-A971-484A0778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55" y="371932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papegaai">
            <a:extLst>
              <a:ext uri="{FF2B5EF4-FFF2-40B4-BE49-F238E27FC236}">
                <a16:creationId xmlns:a16="http://schemas.microsoft.com/office/drawing/2014/main" id="{1CB46023-FA42-4F42-A662-591679C8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66" y="371319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paard">
            <a:extLst>
              <a:ext uri="{FF2B5EF4-FFF2-40B4-BE49-F238E27FC236}">
                <a16:creationId xmlns:a16="http://schemas.microsoft.com/office/drawing/2014/main" id="{9A2AB7EA-7A2D-49E6-8EC6-609561322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22" y="371388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schaap">
            <a:extLst>
              <a:ext uri="{FF2B5EF4-FFF2-40B4-BE49-F238E27FC236}">
                <a16:creationId xmlns:a16="http://schemas.microsoft.com/office/drawing/2014/main" id="{2C66C5A7-2285-4BE0-83A4-F0F8E7E3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22" y="371319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ikker">
            <a:hlinkClick r:id="" action="ppaction://media"/>
            <a:extLst>
              <a:ext uri="{FF2B5EF4-FFF2-40B4-BE49-F238E27FC236}">
                <a16:creationId xmlns:a16="http://schemas.microsoft.com/office/drawing/2014/main" id="{EC16EACF-46FB-4AAE-8FD3-D9562CC13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9618" y="2821333"/>
            <a:ext cx="487363" cy="487363"/>
          </a:xfrm>
          <a:prstGeom prst="rect">
            <a:avLst/>
          </a:prstGeom>
        </p:spPr>
      </p:pic>
      <p:pic>
        <p:nvPicPr>
          <p:cNvPr id="5" name="kip">
            <a:hlinkClick r:id="" action="ppaction://media"/>
            <a:extLst>
              <a:ext uri="{FF2B5EF4-FFF2-40B4-BE49-F238E27FC236}">
                <a16:creationId xmlns:a16="http://schemas.microsoft.com/office/drawing/2014/main" id="{A47B7C8C-92D7-4BFB-BDC3-2B576C95CE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73473" y="2821333"/>
            <a:ext cx="487363" cy="487363"/>
          </a:xfrm>
          <a:prstGeom prst="rect">
            <a:avLst/>
          </a:prstGeom>
        </p:spPr>
      </p:pic>
      <p:pic>
        <p:nvPicPr>
          <p:cNvPr id="6" name="koe">
            <a:hlinkClick r:id="" action="ppaction://media"/>
            <a:extLst>
              <a:ext uri="{FF2B5EF4-FFF2-40B4-BE49-F238E27FC236}">
                <a16:creationId xmlns:a16="http://schemas.microsoft.com/office/drawing/2014/main" id="{2245BFD0-B304-4644-87E9-9CB32F2506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43440" y="2821333"/>
            <a:ext cx="487363" cy="487363"/>
          </a:xfrm>
          <a:prstGeom prst="rect">
            <a:avLst/>
          </a:prstGeom>
        </p:spPr>
      </p:pic>
      <p:pic>
        <p:nvPicPr>
          <p:cNvPr id="7" name="konijn">
            <a:hlinkClick r:id="" action="ppaction://media"/>
            <a:extLst>
              <a:ext uri="{FF2B5EF4-FFF2-40B4-BE49-F238E27FC236}">
                <a16:creationId xmlns:a16="http://schemas.microsoft.com/office/drawing/2014/main" id="{050DED69-D861-4A4A-863F-238C3CADA2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07384" y="2821332"/>
            <a:ext cx="487363" cy="487363"/>
          </a:xfrm>
          <a:prstGeom prst="rect">
            <a:avLst/>
          </a:prstGeom>
        </p:spPr>
      </p:pic>
      <p:pic>
        <p:nvPicPr>
          <p:cNvPr id="8" name="kuiken">
            <a:hlinkClick r:id="" action="ppaction://media"/>
            <a:extLst>
              <a:ext uri="{FF2B5EF4-FFF2-40B4-BE49-F238E27FC236}">
                <a16:creationId xmlns:a16="http://schemas.microsoft.com/office/drawing/2014/main" id="{0D54F217-4DBF-471F-94B4-69436BF05B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87263" y="2821331"/>
            <a:ext cx="487363" cy="487363"/>
          </a:xfrm>
          <a:prstGeom prst="rect">
            <a:avLst/>
          </a:prstGeom>
        </p:spPr>
      </p:pic>
      <p:pic>
        <p:nvPicPr>
          <p:cNvPr id="9" name="leeuw">
            <a:hlinkClick r:id="" action="ppaction://media"/>
            <a:extLst>
              <a:ext uri="{FF2B5EF4-FFF2-40B4-BE49-F238E27FC236}">
                <a16:creationId xmlns:a16="http://schemas.microsoft.com/office/drawing/2014/main" id="{F310FAC8-813E-4CAF-B96E-8BE367AA7DC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7780" y="5261899"/>
            <a:ext cx="487363" cy="487363"/>
          </a:xfrm>
          <a:prstGeom prst="rect">
            <a:avLst/>
          </a:prstGeom>
        </p:spPr>
      </p:pic>
      <p:pic>
        <p:nvPicPr>
          <p:cNvPr id="10" name="olifant">
            <a:hlinkClick r:id="" action="ppaction://media"/>
            <a:extLst>
              <a:ext uri="{FF2B5EF4-FFF2-40B4-BE49-F238E27FC236}">
                <a16:creationId xmlns:a16="http://schemas.microsoft.com/office/drawing/2014/main" id="{189CF53C-04F0-42AB-B6CB-D6C9B1736DD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73472" y="5261899"/>
            <a:ext cx="487363" cy="487363"/>
          </a:xfrm>
          <a:prstGeom prst="rect">
            <a:avLst/>
          </a:prstGeom>
        </p:spPr>
      </p:pic>
      <p:pic>
        <p:nvPicPr>
          <p:cNvPr id="11" name="paard">
            <a:hlinkClick r:id="" action="ppaction://media"/>
            <a:extLst>
              <a:ext uri="{FF2B5EF4-FFF2-40B4-BE49-F238E27FC236}">
                <a16:creationId xmlns:a16="http://schemas.microsoft.com/office/drawing/2014/main" id="{2D9B285F-1C61-4501-9249-CC02D128C33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40480" y="5261899"/>
            <a:ext cx="487363" cy="487363"/>
          </a:xfrm>
          <a:prstGeom prst="rect">
            <a:avLst/>
          </a:prstGeom>
        </p:spPr>
      </p:pic>
      <p:pic>
        <p:nvPicPr>
          <p:cNvPr id="12" name="papegaai">
            <a:hlinkClick r:id="" action="ppaction://media"/>
            <a:extLst>
              <a:ext uri="{FF2B5EF4-FFF2-40B4-BE49-F238E27FC236}">
                <a16:creationId xmlns:a16="http://schemas.microsoft.com/office/drawing/2014/main" id="{B68711A6-25B7-4425-861F-BC309B5E585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07384" y="5261898"/>
            <a:ext cx="487363" cy="487363"/>
          </a:xfrm>
          <a:prstGeom prst="rect">
            <a:avLst/>
          </a:prstGeom>
        </p:spPr>
      </p:pic>
      <p:pic>
        <p:nvPicPr>
          <p:cNvPr id="13" name="schaap">
            <a:hlinkClick r:id="" action="ppaction://media"/>
            <a:extLst>
              <a:ext uri="{FF2B5EF4-FFF2-40B4-BE49-F238E27FC236}">
                <a16:creationId xmlns:a16="http://schemas.microsoft.com/office/drawing/2014/main" id="{A6A31819-1CBA-43A3-8876-75D2F6D117E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87263" y="52618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4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hildpad / landschildpad">
            <a:extLst>
              <a:ext uri="{FF2B5EF4-FFF2-40B4-BE49-F238E27FC236}">
                <a16:creationId xmlns:a16="http://schemas.microsoft.com/office/drawing/2014/main" id="{74E42C1D-840E-45C2-AC32-E4E08D98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384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uisjesslak">
            <a:extLst>
              <a:ext uri="{FF2B5EF4-FFF2-40B4-BE49-F238E27FC236}">
                <a16:creationId xmlns:a16="http://schemas.microsoft.com/office/drawing/2014/main" id="{B057A170-0678-4100-A090-98C6423B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00" y="22384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spin">
            <a:extLst>
              <a:ext uri="{FF2B5EF4-FFF2-40B4-BE49-F238E27FC236}">
                <a16:creationId xmlns:a16="http://schemas.microsoft.com/office/drawing/2014/main" id="{CDE9C65A-85C3-46D1-B932-9A51FF3B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22384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varken">
            <a:extLst>
              <a:ext uri="{FF2B5EF4-FFF2-40B4-BE49-F238E27FC236}">
                <a16:creationId xmlns:a16="http://schemas.microsoft.com/office/drawing/2014/main" id="{6EB86AFF-4B4F-409E-8B97-6A39C23B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22384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zebra">
            <a:extLst>
              <a:ext uri="{FF2B5EF4-FFF2-40B4-BE49-F238E27FC236}">
                <a16:creationId xmlns:a16="http://schemas.microsoft.com/office/drawing/2014/main" id="{AA99C20C-B83A-4F17-A80F-0B1B0289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22384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childpad">
            <a:hlinkClick r:id="" action="ppaction://media"/>
            <a:extLst>
              <a:ext uri="{FF2B5EF4-FFF2-40B4-BE49-F238E27FC236}">
                <a16:creationId xmlns:a16="http://schemas.microsoft.com/office/drawing/2014/main" id="{6A8DB644-AB54-4665-B51E-81DF6FBD8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518" y="3841472"/>
            <a:ext cx="487363" cy="487363"/>
          </a:xfrm>
          <a:prstGeom prst="rect">
            <a:avLst/>
          </a:prstGeom>
        </p:spPr>
      </p:pic>
      <p:pic>
        <p:nvPicPr>
          <p:cNvPr id="5" name="slak">
            <a:hlinkClick r:id="" action="ppaction://media"/>
            <a:extLst>
              <a:ext uri="{FF2B5EF4-FFF2-40B4-BE49-F238E27FC236}">
                <a16:creationId xmlns:a16="http://schemas.microsoft.com/office/drawing/2014/main" id="{264641AD-F2BF-4DBC-9A65-A1E660B178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83418" y="3841471"/>
            <a:ext cx="487363" cy="487363"/>
          </a:xfrm>
          <a:prstGeom prst="rect">
            <a:avLst/>
          </a:prstGeom>
        </p:spPr>
      </p:pic>
      <p:pic>
        <p:nvPicPr>
          <p:cNvPr id="6" name="spin">
            <a:hlinkClick r:id="" action="ppaction://media"/>
            <a:extLst>
              <a:ext uri="{FF2B5EF4-FFF2-40B4-BE49-F238E27FC236}">
                <a16:creationId xmlns:a16="http://schemas.microsoft.com/office/drawing/2014/main" id="{4E980B69-06AD-4600-8B76-92F987EC7A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2318" y="3841470"/>
            <a:ext cx="487363" cy="487363"/>
          </a:xfrm>
          <a:prstGeom prst="rect">
            <a:avLst/>
          </a:prstGeom>
        </p:spPr>
      </p:pic>
      <p:pic>
        <p:nvPicPr>
          <p:cNvPr id="7" name="varken">
            <a:hlinkClick r:id="" action="ppaction://media"/>
            <a:extLst>
              <a:ext uri="{FF2B5EF4-FFF2-40B4-BE49-F238E27FC236}">
                <a16:creationId xmlns:a16="http://schemas.microsoft.com/office/drawing/2014/main" id="{52AAEBDF-7DD6-4DFD-9C28-05BF0465E0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21218" y="3841469"/>
            <a:ext cx="487363" cy="487363"/>
          </a:xfrm>
          <a:prstGeom prst="rect">
            <a:avLst/>
          </a:prstGeom>
        </p:spPr>
      </p:pic>
      <p:pic>
        <p:nvPicPr>
          <p:cNvPr id="8" name="zebra">
            <a:hlinkClick r:id="" action="ppaction://media"/>
            <a:extLst>
              <a:ext uri="{FF2B5EF4-FFF2-40B4-BE49-F238E27FC236}">
                <a16:creationId xmlns:a16="http://schemas.microsoft.com/office/drawing/2014/main" id="{ED7DE3CB-CDC3-4E25-8B67-36483735D5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90119" y="3841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36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D2F8E-B247-4FEA-91E3-FB3BB5A3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Planten</a:t>
            </a:r>
            <a:endParaRPr lang="nl-BE" b="1" dirty="0"/>
          </a:p>
        </p:txBody>
      </p:sp>
      <p:pic>
        <p:nvPicPr>
          <p:cNvPr id="33794" name="Picture 2" descr="Woud, Bomen, Planten, Bossen, Groen, Gebladerte, Flora">
            <a:extLst>
              <a:ext uri="{FF2B5EF4-FFF2-40B4-BE49-F238E27FC236}">
                <a16:creationId xmlns:a16="http://schemas.microsoft.com/office/drawing/2014/main" id="{8A0A8CDB-C28A-473C-8B27-92229DFF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69" y="1690688"/>
            <a:ext cx="5748061" cy="439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71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D0F40-C0C6-4FE5-AF76-04192AF7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34818" name="Picture 2" descr="blad van boom">
            <a:extLst>
              <a:ext uri="{FF2B5EF4-FFF2-40B4-BE49-F238E27FC236}">
                <a16:creationId xmlns:a16="http://schemas.microsoft.com/office/drawing/2014/main" id="{D0FFF6EF-A969-42AE-B220-65E9E9DA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00" y="17793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boom">
            <a:extLst>
              <a:ext uri="{FF2B5EF4-FFF2-40B4-BE49-F238E27FC236}">
                <a16:creationId xmlns:a16="http://schemas.microsoft.com/office/drawing/2014/main" id="{92B40AB3-7210-402C-B95A-CFC8598A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510" y="42011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park / bos">
            <a:extLst>
              <a:ext uri="{FF2B5EF4-FFF2-40B4-BE49-F238E27FC236}">
                <a16:creationId xmlns:a16="http://schemas.microsoft.com/office/drawing/2014/main" id="{F2BE5ED8-0B26-48E4-BB36-8BD43C7D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92" y="42011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bloemetje">
            <a:extLst>
              <a:ext uri="{FF2B5EF4-FFF2-40B4-BE49-F238E27FC236}">
                <a16:creationId xmlns:a16="http://schemas.microsoft.com/office/drawing/2014/main" id="{CD7982F3-EDC8-4696-84D6-59552755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793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kamerplant">
            <a:extLst>
              <a:ext uri="{FF2B5EF4-FFF2-40B4-BE49-F238E27FC236}">
                <a16:creationId xmlns:a16="http://schemas.microsoft.com/office/drawing/2014/main" id="{2CFF7911-A737-4346-A0C2-80F39733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7793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roos">
            <a:extLst>
              <a:ext uri="{FF2B5EF4-FFF2-40B4-BE49-F238E27FC236}">
                <a16:creationId xmlns:a16="http://schemas.microsoft.com/office/drawing/2014/main" id="{05577301-AF5F-4E7C-9506-5B854E22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17793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grasveld">
            <a:extLst>
              <a:ext uri="{FF2B5EF4-FFF2-40B4-BE49-F238E27FC236}">
                <a16:creationId xmlns:a16="http://schemas.microsoft.com/office/drawing/2014/main" id="{631B244F-0C4A-4571-8325-DF6F000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7793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lad">
            <a:hlinkClick r:id="" action="ppaction://media"/>
            <a:extLst>
              <a:ext uri="{FF2B5EF4-FFF2-40B4-BE49-F238E27FC236}">
                <a16:creationId xmlns:a16="http://schemas.microsoft.com/office/drawing/2014/main" id="{28549D14-5691-446F-95C5-CAD4BE899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83418" y="3310275"/>
            <a:ext cx="487363" cy="487363"/>
          </a:xfrm>
          <a:prstGeom prst="rect">
            <a:avLst/>
          </a:prstGeom>
        </p:spPr>
      </p:pic>
      <p:pic>
        <p:nvPicPr>
          <p:cNvPr id="5" name="bloem">
            <a:hlinkClick r:id="" action="ppaction://media"/>
            <a:extLst>
              <a:ext uri="{FF2B5EF4-FFF2-40B4-BE49-F238E27FC236}">
                <a16:creationId xmlns:a16="http://schemas.microsoft.com/office/drawing/2014/main" id="{29271456-093A-48F8-B626-DD9EB55618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14518" y="3308056"/>
            <a:ext cx="487363" cy="487363"/>
          </a:xfrm>
          <a:prstGeom prst="rect">
            <a:avLst/>
          </a:prstGeom>
        </p:spPr>
      </p:pic>
      <p:pic>
        <p:nvPicPr>
          <p:cNvPr id="6" name="boom">
            <a:hlinkClick r:id="" action="ppaction://media"/>
            <a:extLst>
              <a:ext uri="{FF2B5EF4-FFF2-40B4-BE49-F238E27FC236}">
                <a16:creationId xmlns:a16="http://schemas.microsoft.com/office/drawing/2014/main" id="{40ED6380-AEF6-4746-814F-5D3F1C33AC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00828" y="5767927"/>
            <a:ext cx="487363" cy="487363"/>
          </a:xfrm>
          <a:prstGeom prst="rect">
            <a:avLst/>
          </a:prstGeom>
        </p:spPr>
      </p:pic>
      <p:pic>
        <p:nvPicPr>
          <p:cNvPr id="7" name="bos">
            <a:hlinkClick r:id="" action="ppaction://media"/>
            <a:extLst>
              <a:ext uri="{FF2B5EF4-FFF2-40B4-BE49-F238E27FC236}">
                <a16:creationId xmlns:a16="http://schemas.microsoft.com/office/drawing/2014/main" id="{0D5E41B4-A8FC-434C-B846-C0397EADE0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03810" y="5734636"/>
            <a:ext cx="487363" cy="487363"/>
          </a:xfrm>
          <a:prstGeom prst="rect">
            <a:avLst/>
          </a:prstGeom>
        </p:spPr>
      </p:pic>
      <p:pic>
        <p:nvPicPr>
          <p:cNvPr id="8" name="gras">
            <a:hlinkClick r:id="" action="ppaction://media"/>
            <a:extLst>
              <a:ext uri="{FF2B5EF4-FFF2-40B4-BE49-F238E27FC236}">
                <a16:creationId xmlns:a16="http://schemas.microsoft.com/office/drawing/2014/main" id="{81D0A9EA-7792-4CBE-A028-621210955A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90119" y="3308055"/>
            <a:ext cx="487363" cy="487363"/>
          </a:xfrm>
          <a:prstGeom prst="rect">
            <a:avLst/>
          </a:prstGeom>
        </p:spPr>
      </p:pic>
      <p:pic>
        <p:nvPicPr>
          <p:cNvPr id="9" name="plant">
            <a:hlinkClick r:id="" action="ppaction://media"/>
            <a:extLst>
              <a:ext uri="{FF2B5EF4-FFF2-40B4-BE49-F238E27FC236}">
                <a16:creationId xmlns:a16="http://schemas.microsoft.com/office/drawing/2014/main" id="{DD0B8FDC-39A9-4D72-818D-E53D849574D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2318" y="3308055"/>
            <a:ext cx="487363" cy="487363"/>
          </a:xfrm>
          <a:prstGeom prst="rect">
            <a:avLst/>
          </a:prstGeom>
        </p:spPr>
      </p:pic>
      <p:pic>
        <p:nvPicPr>
          <p:cNvPr id="10" name="roos">
            <a:hlinkClick r:id="" action="ppaction://media"/>
            <a:extLst>
              <a:ext uri="{FF2B5EF4-FFF2-40B4-BE49-F238E27FC236}">
                <a16:creationId xmlns:a16="http://schemas.microsoft.com/office/drawing/2014/main" id="{E762342D-C75D-43BB-9114-2229A91D634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21218" y="3308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21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C8943-F4ED-4FD5-BC98-523055DC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Het lichaam</a:t>
            </a:r>
            <a:endParaRPr lang="nl-BE" dirty="0"/>
          </a:p>
        </p:txBody>
      </p:sp>
      <p:pic>
        <p:nvPicPr>
          <p:cNvPr id="35842" name="Picture 2" descr="Skelet, Weis, Val, Rennen, Struikelen, Bot, Ondood">
            <a:extLst>
              <a:ext uri="{FF2B5EF4-FFF2-40B4-BE49-F238E27FC236}">
                <a16:creationId xmlns:a16="http://schemas.microsoft.com/office/drawing/2014/main" id="{D8CE6AB7-3A6C-4162-9702-942E5F55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03" y="1447060"/>
            <a:ext cx="3222594" cy="48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60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D2E-30D3-403D-87F3-87DAC871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36866" name="Picture 2" descr="armen">
            <a:extLst>
              <a:ext uri="{FF2B5EF4-FFF2-40B4-BE49-F238E27FC236}">
                <a16:creationId xmlns:a16="http://schemas.microsoft.com/office/drawing/2014/main" id="{663CAD1E-0C5E-4FD4-AE5A-0CA595B8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buik">
            <a:extLst>
              <a:ext uri="{FF2B5EF4-FFF2-40B4-BE49-F238E27FC236}">
                <a16:creationId xmlns:a16="http://schemas.microsoft.com/office/drawing/2014/main" id="{39412AB1-DC16-4016-A723-A51725B5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borst">
            <a:extLst>
              <a:ext uri="{FF2B5EF4-FFF2-40B4-BE49-F238E27FC236}">
                <a16:creationId xmlns:a16="http://schemas.microsoft.com/office/drawing/2014/main" id="{8A29A3DE-D0B6-4D26-A681-944FD90A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76" y="4130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aar kammen">
            <a:extLst>
              <a:ext uri="{FF2B5EF4-FFF2-40B4-BE49-F238E27FC236}">
                <a16:creationId xmlns:a16="http://schemas.microsoft.com/office/drawing/2014/main" id="{24BCCB56-7A36-41CD-A461-365A03DB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11" y="4130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tong uitsteken">
            <a:extLst>
              <a:ext uri="{FF2B5EF4-FFF2-40B4-BE49-F238E27FC236}">
                <a16:creationId xmlns:a16="http://schemas.microsoft.com/office/drawing/2014/main" id="{14F43FA6-E651-46F8-8AB1-491D0921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7212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tandarts / dentist">
            <a:extLst>
              <a:ext uri="{FF2B5EF4-FFF2-40B4-BE49-F238E27FC236}">
                <a16:creationId xmlns:a16="http://schemas.microsoft.com/office/drawing/2014/main" id="{D6C624FD-02D4-4DB2-BB95-853C09EB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hand">
            <a:extLst>
              <a:ext uri="{FF2B5EF4-FFF2-40B4-BE49-F238E27FC236}">
                <a16:creationId xmlns:a16="http://schemas.microsoft.com/office/drawing/2014/main" id="{2B20440C-E9BB-45AF-AD20-90B394EE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31" y="4130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hals / nek">
            <a:extLst>
              <a:ext uri="{FF2B5EF4-FFF2-40B4-BE49-F238E27FC236}">
                <a16:creationId xmlns:a16="http://schemas.microsoft.com/office/drawing/2014/main" id="{C1A13A4A-E067-4EB2-B9F3-320D545FA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86" y="4130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voeten">
            <a:extLst>
              <a:ext uri="{FF2B5EF4-FFF2-40B4-BE49-F238E27FC236}">
                <a16:creationId xmlns:a16="http://schemas.microsoft.com/office/drawing/2014/main" id="{E01AB922-D776-4F6C-A80C-45751C0B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rmen">
            <a:hlinkClick r:id="" action="ppaction://media"/>
            <a:extLst>
              <a:ext uri="{FF2B5EF4-FFF2-40B4-BE49-F238E27FC236}">
                <a16:creationId xmlns:a16="http://schemas.microsoft.com/office/drawing/2014/main" id="{83F7C0EF-3AAE-472F-AD96-00DE5A49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852318" y="3239950"/>
            <a:ext cx="487363" cy="487363"/>
          </a:xfrm>
          <a:prstGeom prst="rect">
            <a:avLst/>
          </a:prstGeom>
        </p:spPr>
      </p:pic>
      <p:pic>
        <p:nvPicPr>
          <p:cNvPr id="5" name="borst">
            <a:hlinkClick r:id="" action="ppaction://media"/>
            <a:extLst>
              <a:ext uri="{FF2B5EF4-FFF2-40B4-BE49-F238E27FC236}">
                <a16:creationId xmlns:a16="http://schemas.microsoft.com/office/drawing/2014/main" id="{EFA87E99-B29F-4703-8A8C-D74F667891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26437" y="5601338"/>
            <a:ext cx="487363" cy="487363"/>
          </a:xfrm>
          <a:prstGeom prst="rect">
            <a:avLst/>
          </a:prstGeom>
        </p:spPr>
      </p:pic>
      <p:pic>
        <p:nvPicPr>
          <p:cNvPr id="6" name="buik">
            <a:hlinkClick r:id="" action="ppaction://media"/>
            <a:extLst>
              <a:ext uri="{FF2B5EF4-FFF2-40B4-BE49-F238E27FC236}">
                <a16:creationId xmlns:a16="http://schemas.microsoft.com/office/drawing/2014/main" id="{73A6C388-08F8-42AA-8741-4C31147268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14518" y="3239950"/>
            <a:ext cx="487363" cy="487363"/>
          </a:xfrm>
          <a:prstGeom prst="rect">
            <a:avLst/>
          </a:prstGeom>
        </p:spPr>
      </p:pic>
      <p:pic>
        <p:nvPicPr>
          <p:cNvPr id="7" name="haar">
            <a:hlinkClick r:id="" action="ppaction://media"/>
            <a:extLst>
              <a:ext uri="{FF2B5EF4-FFF2-40B4-BE49-F238E27FC236}">
                <a16:creationId xmlns:a16="http://schemas.microsoft.com/office/drawing/2014/main" id="{1ED34D68-46D3-41F2-B401-CE1FC0F76C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99329" y="5601338"/>
            <a:ext cx="487363" cy="487363"/>
          </a:xfrm>
          <a:prstGeom prst="rect">
            <a:avLst/>
          </a:prstGeom>
        </p:spPr>
      </p:pic>
      <p:pic>
        <p:nvPicPr>
          <p:cNvPr id="9" name="hand">
            <a:hlinkClick r:id="" action="ppaction://media"/>
            <a:extLst>
              <a:ext uri="{FF2B5EF4-FFF2-40B4-BE49-F238E27FC236}">
                <a16:creationId xmlns:a16="http://schemas.microsoft.com/office/drawing/2014/main" id="{8BD07615-2E66-482E-BFF8-89DD2562746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157537" y="5601338"/>
            <a:ext cx="487363" cy="487363"/>
          </a:xfrm>
          <a:prstGeom prst="rect">
            <a:avLst/>
          </a:prstGeom>
        </p:spPr>
      </p:pic>
      <p:pic>
        <p:nvPicPr>
          <p:cNvPr id="10" name="nek">
            <a:hlinkClick r:id="" action="ppaction://media"/>
            <a:extLst>
              <a:ext uri="{FF2B5EF4-FFF2-40B4-BE49-F238E27FC236}">
                <a16:creationId xmlns:a16="http://schemas.microsoft.com/office/drawing/2014/main" id="{C7F6C6C2-4875-41B0-BCA4-45EEDC571A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790104" y="5601338"/>
            <a:ext cx="487363" cy="487363"/>
          </a:xfrm>
          <a:prstGeom prst="rect">
            <a:avLst/>
          </a:prstGeom>
        </p:spPr>
      </p:pic>
      <p:pic>
        <p:nvPicPr>
          <p:cNvPr id="11" name="tand">
            <a:hlinkClick r:id="" action="ppaction://media"/>
            <a:extLst>
              <a:ext uri="{FF2B5EF4-FFF2-40B4-BE49-F238E27FC236}">
                <a16:creationId xmlns:a16="http://schemas.microsoft.com/office/drawing/2014/main" id="{FD27467C-34FB-4EF1-96C7-8762FE3F3D4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583418" y="3185318"/>
            <a:ext cx="487363" cy="487363"/>
          </a:xfrm>
          <a:prstGeom prst="rect">
            <a:avLst/>
          </a:prstGeom>
        </p:spPr>
      </p:pic>
      <p:pic>
        <p:nvPicPr>
          <p:cNvPr id="12" name="voeten">
            <a:hlinkClick r:id="" action="ppaction://media"/>
            <a:extLst>
              <a:ext uri="{FF2B5EF4-FFF2-40B4-BE49-F238E27FC236}">
                <a16:creationId xmlns:a16="http://schemas.microsoft.com/office/drawing/2014/main" id="{5AB7FB67-24BA-4BF0-A747-4FF78B5F127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13371" y="3185318"/>
            <a:ext cx="487363" cy="487363"/>
          </a:xfrm>
          <a:prstGeom prst="rect">
            <a:avLst/>
          </a:prstGeom>
        </p:spPr>
      </p:pic>
      <p:pic>
        <p:nvPicPr>
          <p:cNvPr id="13" name="tong">
            <a:hlinkClick r:id="" action="ppaction://media"/>
            <a:extLst>
              <a:ext uri="{FF2B5EF4-FFF2-40B4-BE49-F238E27FC236}">
                <a16:creationId xmlns:a16="http://schemas.microsoft.com/office/drawing/2014/main" id="{D0892636-F4CA-4819-BC00-FACA8CBED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0118" y="323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4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AD8F0-43E6-458F-BBF4-C40FCDD5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Gebouwen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Amsterdam, Nederland, Huizen, Straat, Architectuur">
            <a:extLst>
              <a:ext uri="{FF2B5EF4-FFF2-40B4-BE49-F238E27FC236}">
                <a16:creationId xmlns:a16="http://schemas.microsoft.com/office/drawing/2014/main" id="{4663D205-D4B3-485E-B582-610DD73B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86" y="1690688"/>
            <a:ext cx="7821227" cy="44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12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D0F7C-471D-4274-82B5-78A88279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38914" name="Picture 2" descr="apotheek">
            <a:extLst>
              <a:ext uri="{FF2B5EF4-FFF2-40B4-BE49-F238E27FC236}">
                <a16:creationId xmlns:a16="http://schemas.microsoft.com/office/drawing/2014/main" id="{2F0A06D3-1D38-47DE-85E2-50C12E9B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882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bibliotheek bezoeken / bibliotheek">
            <a:extLst>
              <a:ext uri="{FF2B5EF4-FFF2-40B4-BE49-F238E27FC236}">
                <a16:creationId xmlns:a16="http://schemas.microsoft.com/office/drawing/2014/main" id="{CF83302A-6097-4E77-B06C-AC04DEB0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45" y="168882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boerderij">
            <a:extLst>
              <a:ext uri="{FF2B5EF4-FFF2-40B4-BE49-F238E27FC236}">
                <a16:creationId xmlns:a16="http://schemas.microsoft.com/office/drawing/2014/main" id="{C704253A-E19F-499A-8BB6-75B2809E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8882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café">
            <a:extLst>
              <a:ext uri="{FF2B5EF4-FFF2-40B4-BE49-F238E27FC236}">
                <a16:creationId xmlns:a16="http://schemas.microsoft.com/office/drawing/2014/main" id="{BBF1B831-70B5-4BBC-BB99-64C02659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171125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naar de bioscoop / naar de cinema / bioscoop / cinema">
            <a:extLst>
              <a:ext uri="{FF2B5EF4-FFF2-40B4-BE49-F238E27FC236}">
                <a16:creationId xmlns:a16="http://schemas.microsoft.com/office/drawing/2014/main" id="{CE5BAA35-9086-42AB-B0F1-93D197A18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71125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circus">
            <a:extLst>
              <a:ext uri="{FF2B5EF4-FFF2-40B4-BE49-F238E27FC236}">
                <a16:creationId xmlns:a16="http://schemas.microsoft.com/office/drawing/2014/main" id="{7B9CC259-9067-452E-8D17-ABD2E3DA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9357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fabriek">
            <a:extLst>
              <a:ext uri="{FF2B5EF4-FFF2-40B4-BE49-F238E27FC236}">
                <a16:creationId xmlns:a16="http://schemas.microsoft.com/office/drawing/2014/main" id="{921EC186-8E3C-469B-9F7B-67D258D8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45" y="429357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garage">
            <a:extLst>
              <a:ext uri="{FF2B5EF4-FFF2-40B4-BE49-F238E27FC236}">
                <a16:creationId xmlns:a16="http://schemas.microsoft.com/office/drawing/2014/main" id="{2F29FD20-AD9D-4F58-AF57-2CB26D5B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29357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0" name="Picture 18" descr="bungalow">
            <a:extLst>
              <a:ext uri="{FF2B5EF4-FFF2-40B4-BE49-F238E27FC236}">
                <a16:creationId xmlns:a16="http://schemas.microsoft.com/office/drawing/2014/main" id="{2DF25B1A-600E-4C0E-B42C-902647170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00" y="429357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2" name="Picture 20" descr="hut">
            <a:extLst>
              <a:ext uri="{FF2B5EF4-FFF2-40B4-BE49-F238E27FC236}">
                <a16:creationId xmlns:a16="http://schemas.microsoft.com/office/drawing/2014/main" id="{2132C0E5-04A7-4A0C-A8A0-3BBCF3AC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29357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otheek">
            <a:hlinkClick r:id="" action="ppaction://media"/>
            <a:extLst>
              <a:ext uri="{FF2B5EF4-FFF2-40B4-BE49-F238E27FC236}">
                <a16:creationId xmlns:a16="http://schemas.microsoft.com/office/drawing/2014/main" id="{48A61B84-6795-4A46-ACCE-9E4D1F408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08602" y="3196655"/>
            <a:ext cx="487363" cy="487363"/>
          </a:xfrm>
          <a:prstGeom prst="rect">
            <a:avLst/>
          </a:prstGeom>
        </p:spPr>
      </p:pic>
      <p:pic>
        <p:nvPicPr>
          <p:cNvPr id="5" name="bibliotheek">
            <a:hlinkClick r:id="" action="ppaction://media"/>
            <a:extLst>
              <a:ext uri="{FF2B5EF4-FFF2-40B4-BE49-F238E27FC236}">
                <a16:creationId xmlns:a16="http://schemas.microsoft.com/office/drawing/2014/main" id="{0719570E-E446-4517-85AD-D983657D11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14947" y="3230722"/>
            <a:ext cx="487363" cy="487363"/>
          </a:xfrm>
          <a:prstGeom prst="rect">
            <a:avLst/>
          </a:prstGeom>
        </p:spPr>
      </p:pic>
      <p:pic>
        <p:nvPicPr>
          <p:cNvPr id="6" name="boerderij">
            <a:hlinkClick r:id="" action="ppaction://media"/>
            <a:extLst>
              <a:ext uri="{FF2B5EF4-FFF2-40B4-BE49-F238E27FC236}">
                <a16:creationId xmlns:a16="http://schemas.microsoft.com/office/drawing/2014/main" id="{7AA75BF1-F16D-4D78-86C2-F6DD639B37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46402" y="3230721"/>
            <a:ext cx="487363" cy="487363"/>
          </a:xfrm>
          <a:prstGeom prst="rect">
            <a:avLst/>
          </a:prstGeom>
        </p:spPr>
      </p:pic>
      <p:pic>
        <p:nvPicPr>
          <p:cNvPr id="7" name="cinema">
            <a:hlinkClick r:id="" action="ppaction://media"/>
            <a:extLst>
              <a:ext uri="{FF2B5EF4-FFF2-40B4-BE49-F238E27FC236}">
                <a16:creationId xmlns:a16="http://schemas.microsoft.com/office/drawing/2014/main" id="{15AAFCB5-CC66-4C09-8460-6A5DBBBA12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20" y="3230720"/>
            <a:ext cx="487363" cy="487363"/>
          </a:xfrm>
          <a:prstGeom prst="rect">
            <a:avLst/>
          </a:prstGeom>
        </p:spPr>
      </p:pic>
      <p:pic>
        <p:nvPicPr>
          <p:cNvPr id="8" name="café">
            <a:hlinkClick r:id="" action="ppaction://media"/>
            <a:extLst>
              <a:ext uri="{FF2B5EF4-FFF2-40B4-BE49-F238E27FC236}">
                <a16:creationId xmlns:a16="http://schemas.microsoft.com/office/drawing/2014/main" id="{116392F3-BAE8-4DB4-A627-8EA7065B5A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52747" y="3241814"/>
            <a:ext cx="487363" cy="487363"/>
          </a:xfrm>
          <a:prstGeom prst="rect">
            <a:avLst/>
          </a:prstGeom>
        </p:spPr>
      </p:pic>
      <p:pic>
        <p:nvPicPr>
          <p:cNvPr id="9" name="circus">
            <a:hlinkClick r:id="" action="ppaction://media"/>
            <a:extLst>
              <a:ext uri="{FF2B5EF4-FFF2-40B4-BE49-F238E27FC236}">
                <a16:creationId xmlns:a16="http://schemas.microsoft.com/office/drawing/2014/main" id="{FE8ABE9E-0EA2-46DD-8E96-1369306431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7" y="5812315"/>
            <a:ext cx="487363" cy="487363"/>
          </a:xfrm>
          <a:prstGeom prst="rect">
            <a:avLst/>
          </a:prstGeom>
        </p:spPr>
      </p:pic>
      <p:pic>
        <p:nvPicPr>
          <p:cNvPr id="10" name="fabriek">
            <a:hlinkClick r:id="" action="ppaction://media"/>
            <a:extLst>
              <a:ext uri="{FF2B5EF4-FFF2-40B4-BE49-F238E27FC236}">
                <a16:creationId xmlns:a16="http://schemas.microsoft.com/office/drawing/2014/main" id="{031A33AB-E598-4DC8-9B45-9A73AED58DB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20862" y="5812314"/>
            <a:ext cx="487363" cy="487363"/>
          </a:xfrm>
          <a:prstGeom prst="rect">
            <a:avLst/>
          </a:prstGeom>
        </p:spPr>
      </p:pic>
      <p:pic>
        <p:nvPicPr>
          <p:cNvPr id="11" name="garage">
            <a:hlinkClick r:id="" action="ppaction://media"/>
            <a:extLst>
              <a:ext uri="{FF2B5EF4-FFF2-40B4-BE49-F238E27FC236}">
                <a16:creationId xmlns:a16="http://schemas.microsoft.com/office/drawing/2014/main" id="{AC71DDF3-37AB-4D2A-81B0-76C1CDC640A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7" y="5812314"/>
            <a:ext cx="487363" cy="487363"/>
          </a:xfrm>
          <a:prstGeom prst="rect">
            <a:avLst/>
          </a:prstGeom>
        </p:spPr>
      </p:pic>
      <p:pic>
        <p:nvPicPr>
          <p:cNvPr id="12" name="huis">
            <a:hlinkClick r:id="" action="ppaction://media"/>
            <a:extLst>
              <a:ext uri="{FF2B5EF4-FFF2-40B4-BE49-F238E27FC236}">
                <a16:creationId xmlns:a16="http://schemas.microsoft.com/office/drawing/2014/main" id="{B2345476-10F7-40DE-BE7A-844527D2210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58663" y="5812313"/>
            <a:ext cx="487363" cy="487363"/>
          </a:xfrm>
          <a:prstGeom prst="rect">
            <a:avLst/>
          </a:prstGeom>
        </p:spPr>
      </p:pic>
      <p:pic>
        <p:nvPicPr>
          <p:cNvPr id="13" name="hut">
            <a:hlinkClick r:id="" action="ppaction://media"/>
            <a:extLst>
              <a:ext uri="{FF2B5EF4-FFF2-40B4-BE49-F238E27FC236}">
                <a16:creationId xmlns:a16="http://schemas.microsoft.com/office/drawing/2014/main" id="{F6728DE0-7436-4D17-A917-52540D0318D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20" y="5814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050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asteel">
            <a:extLst>
              <a:ext uri="{FF2B5EF4-FFF2-40B4-BE49-F238E27FC236}">
                <a16:creationId xmlns:a16="http://schemas.microsoft.com/office/drawing/2014/main" id="{94A4D1BB-C799-4572-A7D9-9F7FAD8C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7" y="10534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kerk / naar de kerk">
            <a:extLst>
              <a:ext uri="{FF2B5EF4-FFF2-40B4-BE49-F238E27FC236}">
                <a16:creationId xmlns:a16="http://schemas.microsoft.com/office/drawing/2014/main" id="{BBB64C5A-31D8-4731-8640-5DEBA51F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0534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uit eten gaan / op restaurant gaan">
            <a:extLst>
              <a:ext uri="{FF2B5EF4-FFF2-40B4-BE49-F238E27FC236}">
                <a16:creationId xmlns:a16="http://schemas.microsoft.com/office/drawing/2014/main" id="{7328331C-54D3-49DC-AA33-BF6D9D15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33" y="105345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boterhammen:  school">
            <a:extLst>
              <a:ext uri="{FF2B5EF4-FFF2-40B4-BE49-F238E27FC236}">
                <a16:creationId xmlns:a16="http://schemas.microsoft.com/office/drawing/2014/main" id="{66C37C50-D19D-4948-8F02-6F498CB5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7" y="39961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winkel">
            <a:extLst>
              <a:ext uri="{FF2B5EF4-FFF2-40B4-BE49-F238E27FC236}">
                <a16:creationId xmlns:a16="http://schemas.microsoft.com/office/drawing/2014/main" id="{8E30142C-469F-4D63-9511-57596630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39961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ziekenhuis / gasthuis">
            <a:extLst>
              <a:ext uri="{FF2B5EF4-FFF2-40B4-BE49-F238E27FC236}">
                <a16:creationId xmlns:a16="http://schemas.microsoft.com/office/drawing/2014/main" id="{660825D6-6762-480C-AFC3-4D28B130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33" y="399616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steel">
            <a:hlinkClick r:id="" action="ppaction://media"/>
            <a:extLst>
              <a:ext uri="{FF2B5EF4-FFF2-40B4-BE49-F238E27FC236}">
                <a16:creationId xmlns:a16="http://schemas.microsoft.com/office/drawing/2014/main" id="{EB1F36F4-FEB0-4443-A26F-F941FC6BC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9485" y="2618150"/>
            <a:ext cx="487363" cy="487363"/>
          </a:xfrm>
          <a:prstGeom prst="rect">
            <a:avLst/>
          </a:prstGeom>
        </p:spPr>
      </p:pic>
      <p:pic>
        <p:nvPicPr>
          <p:cNvPr id="5" name="kerk">
            <a:hlinkClick r:id="" action="ppaction://media"/>
            <a:extLst>
              <a:ext uri="{FF2B5EF4-FFF2-40B4-BE49-F238E27FC236}">
                <a16:creationId xmlns:a16="http://schemas.microsoft.com/office/drawing/2014/main" id="{35C8DD58-654E-4FA4-8F61-EB17B33F1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8" y="2618150"/>
            <a:ext cx="487363" cy="487363"/>
          </a:xfrm>
          <a:prstGeom prst="rect">
            <a:avLst/>
          </a:prstGeom>
        </p:spPr>
      </p:pic>
      <p:pic>
        <p:nvPicPr>
          <p:cNvPr id="6" name="restaurant">
            <a:hlinkClick r:id="" action="ppaction://media"/>
            <a:extLst>
              <a:ext uri="{FF2B5EF4-FFF2-40B4-BE49-F238E27FC236}">
                <a16:creationId xmlns:a16="http://schemas.microsoft.com/office/drawing/2014/main" id="{F2DBA6C3-FBDC-4F34-8578-AF1CF87D0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15151" y="2618150"/>
            <a:ext cx="487363" cy="487363"/>
          </a:xfrm>
          <a:prstGeom prst="rect">
            <a:avLst/>
          </a:prstGeom>
        </p:spPr>
      </p:pic>
      <p:pic>
        <p:nvPicPr>
          <p:cNvPr id="7" name="school">
            <a:hlinkClick r:id="" action="ppaction://media"/>
            <a:extLst>
              <a:ext uri="{FF2B5EF4-FFF2-40B4-BE49-F238E27FC236}">
                <a16:creationId xmlns:a16="http://schemas.microsoft.com/office/drawing/2014/main" id="{D036FF9D-855A-475E-BA25-C58C34C2E7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9484" y="5560864"/>
            <a:ext cx="487363" cy="487363"/>
          </a:xfrm>
          <a:prstGeom prst="rect">
            <a:avLst/>
          </a:prstGeom>
        </p:spPr>
      </p:pic>
      <p:pic>
        <p:nvPicPr>
          <p:cNvPr id="8" name="winkel">
            <a:hlinkClick r:id="" action="ppaction://media"/>
            <a:extLst>
              <a:ext uri="{FF2B5EF4-FFF2-40B4-BE49-F238E27FC236}">
                <a16:creationId xmlns:a16="http://schemas.microsoft.com/office/drawing/2014/main" id="{B7EF7FDE-B011-4503-9368-6217E0D19C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7" y="5560863"/>
            <a:ext cx="487363" cy="487363"/>
          </a:xfrm>
          <a:prstGeom prst="rect">
            <a:avLst/>
          </a:prstGeom>
        </p:spPr>
      </p:pic>
      <p:pic>
        <p:nvPicPr>
          <p:cNvPr id="9" name="ziekenhuis">
            <a:hlinkClick r:id="" action="ppaction://media"/>
            <a:extLst>
              <a:ext uri="{FF2B5EF4-FFF2-40B4-BE49-F238E27FC236}">
                <a16:creationId xmlns:a16="http://schemas.microsoft.com/office/drawing/2014/main" id="{ECA39715-1DA7-4A9A-BB40-74CF741EF71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15150" y="5560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083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s aan kapstok hangen">
            <a:extLst>
              <a:ext uri="{FF2B5EF4-FFF2-40B4-BE49-F238E27FC236}">
                <a16:creationId xmlns:a16="http://schemas.microsoft.com/office/drawing/2014/main" id="{7C32F35E-D591-401F-B4C1-8824DB526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953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ngen">
            <a:extLst>
              <a:ext uri="{FF2B5EF4-FFF2-40B4-BE49-F238E27FC236}">
                <a16:creationId xmlns:a16="http://schemas.microsoft.com/office/drawing/2014/main" id="{7D5BEB3D-5C6C-41E6-B92C-6DC349EC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71" y="133953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isje">
            <a:extLst>
              <a:ext uri="{FF2B5EF4-FFF2-40B4-BE49-F238E27FC236}">
                <a16:creationId xmlns:a16="http://schemas.microsoft.com/office/drawing/2014/main" id="{7C581460-B90B-468B-AF99-2D425D95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98" y="134547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chaar">
            <a:extLst>
              <a:ext uri="{FF2B5EF4-FFF2-40B4-BE49-F238E27FC236}">
                <a16:creationId xmlns:a16="http://schemas.microsoft.com/office/drawing/2014/main" id="{62B3634C-DEDC-430B-B80D-ADC07AFC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73" y="13394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alpen / bic">
            <a:extLst>
              <a:ext uri="{FF2B5EF4-FFF2-40B4-BE49-F238E27FC236}">
                <a16:creationId xmlns:a16="http://schemas.microsoft.com/office/drawing/2014/main" id="{A2C7732B-B960-401D-BF65-91440FA9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3394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otlood">
            <a:extLst>
              <a:ext uri="{FF2B5EF4-FFF2-40B4-BE49-F238E27FC236}">
                <a16:creationId xmlns:a16="http://schemas.microsoft.com/office/drawing/2014/main" id="{EE26D0FC-7E44-426F-9863-6A7A1814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807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untenslijper">
            <a:extLst>
              <a:ext uri="{FF2B5EF4-FFF2-40B4-BE49-F238E27FC236}">
                <a16:creationId xmlns:a16="http://schemas.microsoft.com/office/drawing/2014/main" id="{DA332FDA-1B99-4CFD-9E43-198DA5B8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49" y="37807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gom / vlakgom">
            <a:extLst>
              <a:ext uri="{FF2B5EF4-FFF2-40B4-BE49-F238E27FC236}">
                <a16:creationId xmlns:a16="http://schemas.microsoft.com/office/drawing/2014/main" id="{286A320E-2122-465D-8004-F4DE26D8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98" y="37807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fluostift / markeerstift">
            <a:extLst>
              <a:ext uri="{FF2B5EF4-FFF2-40B4-BE49-F238E27FC236}">
                <a16:creationId xmlns:a16="http://schemas.microsoft.com/office/drawing/2014/main" id="{84E4E394-0B48-406F-86FC-3446506E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73" y="37807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meetlat">
            <a:extLst>
              <a:ext uri="{FF2B5EF4-FFF2-40B4-BE49-F238E27FC236}">
                <a16:creationId xmlns:a16="http://schemas.microsoft.com/office/drawing/2014/main" id="{3D74ECA5-1B32-451D-9D05-7BCAE75A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378071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ongen">
            <a:hlinkClick r:id="" action="ppaction://media"/>
            <a:extLst>
              <a:ext uri="{FF2B5EF4-FFF2-40B4-BE49-F238E27FC236}">
                <a16:creationId xmlns:a16="http://schemas.microsoft.com/office/drawing/2014/main" id="{0584E0BD-37FD-4AB7-88D3-0C1939226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91489" y="2945621"/>
            <a:ext cx="487363" cy="487363"/>
          </a:xfrm>
          <a:prstGeom prst="rect">
            <a:avLst/>
          </a:prstGeom>
        </p:spPr>
      </p:pic>
      <p:pic>
        <p:nvPicPr>
          <p:cNvPr id="5" name="kapstok">
            <a:hlinkClick r:id="" action="ppaction://media"/>
            <a:extLst>
              <a:ext uri="{FF2B5EF4-FFF2-40B4-BE49-F238E27FC236}">
                <a16:creationId xmlns:a16="http://schemas.microsoft.com/office/drawing/2014/main" id="{8F0845E7-FB3E-4968-BC08-DCE60D67D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2945620"/>
            <a:ext cx="487363" cy="487363"/>
          </a:xfrm>
          <a:prstGeom prst="rect">
            <a:avLst/>
          </a:prstGeom>
        </p:spPr>
      </p:pic>
      <p:pic>
        <p:nvPicPr>
          <p:cNvPr id="6" name="meisje">
            <a:hlinkClick r:id="" action="ppaction://media"/>
            <a:extLst>
              <a:ext uri="{FF2B5EF4-FFF2-40B4-BE49-F238E27FC236}">
                <a16:creationId xmlns:a16="http://schemas.microsoft.com/office/drawing/2014/main" id="{70DE35DC-8580-413D-A61A-F125BE93C8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8460" y="2945619"/>
            <a:ext cx="487363" cy="487363"/>
          </a:xfrm>
          <a:prstGeom prst="rect">
            <a:avLst/>
          </a:prstGeom>
        </p:spPr>
      </p:pic>
      <p:pic>
        <p:nvPicPr>
          <p:cNvPr id="7" name="schaar">
            <a:hlinkClick r:id="" action="ppaction://media"/>
            <a:extLst>
              <a:ext uri="{FF2B5EF4-FFF2-40B4-BE49-F238E27FC236}">
                <a16:creationId xmlns:a16="http://schemas.microsoft.com/office/drawing/2014/main" id="{348BF8CF-90F4-404B-A806-FD186C3D02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45431" y="2945619"/>
            <a:ext cx="487363" cy="487363"/>
          </a:xfrm>
          <a:prstGeom prst="rect">
            <a:avLst/>
          </a:prstGeom>
        </p:spPr>
      </p:pic>
      <p:pic>
        <p:nvPicPr>
          <p:cNvPr id="8" name="balpen">
            <a:hlinkClick r:id="" action="ppaction://media"/>
            <a:extLst>
              <a:ext uri="{FF2B5EF4-FFF2-40B4-BE49-F238E27FC236}">
                <a16:creationId xmlns:a16="http://schemas.microsoft.com/office/drawing/2014/main" id="{FFA2C08B-DECC-435F-9203-5A8F88060E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22402" y="2945618"/>
            <a:ext cx="487363" cy="487363"/>
          </a:xfrm>
          <a:prstGeom prst="rect">
            <a:avLst/>
          </a:prstGeom>
        </p:spPr>
      </p:pic>
      <p:pic>
        <p:nvPicPr>
          <p:cNvPr id="9" name="potlood">
            <a:hlinkClick r:id="" action="ppaction://media"/>
            <a:extLst>
              <a:ext uri="{FF2B5EF4-FFF2-40B4-BE49-F238E27FC236}">
                <a16:creationId xmlns:a16="http://schemas.microsoft.com/office/drawing/2014/main" id="{1D9B94EC-D06D-4A7A-9C74-DAAD4D43E2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5324767"/>
            <a:ext cx="487363" cy="487363"/>
          </a:xfrm>
          <a:prstGeom prst="rect">
            <a:avLst/>
          </a:prstGeom>
        </p:spPr>
      </p:pic>
      <p:pic>
        <p:nvPicPr>
          <p:cNvPr id="10" name="slijper">
            <a:hlinkClick r:id="" action="ppaction://media"/>
            <a:extLst>
              <a:ext uri="{FF2B5EF4-FFF2-40B4-BE49-F238E27FC236}">
                <a16:creationId xmlns:a16="http://schemas.microsoft.com/office/drawing/2014/main" id="{552FA89B-96E8-4D35-ADF3-7DDFDE74BCB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91489" y="5324766"/>
            <a:ext cx="487363" cy="487363"/>
          </a:xfrm>
          <a:prstGeom prst="rect">
            <a:avLst/>
          </a:prstGeom>
        </p:spPr>
      </p:pic>
      <p:pic>
        <p:nvPicPr>
          <p:cNvPr id="11" name="gom">
            <a:hlinkClick r:id="" action="ppaction://media"/>
            <a:extLst>
              <a:ext uri="{FF2B5EF4-FFF2-40B4-BE49-F238E27FC236}">
                <a16:creationId xmlns:a16="http://schemas.microsoft.com/office/drawing/2014/main" id="{9A0F71ED-61E4-4772-96C5-C9BF3D5BA08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47016" y="5326981"/>
            <a:ext cx="487363" cy="487363"/>
          </a:xfrm>
          <a:prstGeom prst="rect">
            <a:avLst/>
          </a:prstGeom>
        </p:spPr>
      </p:pic>
      <p:pic>
        <p:nvPicPr>
          <p:cNvPr id="12" name="stift">
            <a:hlinkClick r:id="" action="ppaction://media"/>
            <a:extLst>
              <a:ext uri="{FF2B5EF4-FFF2-40B4-BE49-F238E27FC236}">
                <a16:creationId xmlns:a16="http://schemas.microsoft.com/office/drawing/2014/main" id="{139219AE-1CF6-41E8-A29E-B4589D94A4C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47547" y="5324765"/>
            <a:ext cx="487363" cy="487363"/>
          </a:xfrm>
          <a:prstGeom prst="rect">
            <a:avLst/>
          </a:prstGeom>
        </p:spPr>
      </p:pic>
      <p:pic>
        <p:nvPicPr>
          <p:cNvPr id="13" name="meetlat">
            <a:hlinkClick r:id="" action="ppaction://media"/>
            <a:extLst>
              <a:ext uri="{FF2B5EF4-FFF2-40B4-BE49-F238E27FC236}">
                <a16:creationId xmlns:a16="http://schemas.microsoft.com/office/drawing/2014/main" id="{F038EFC9-8F8A-49F9-8297-67591BE0DB9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79514" y="5324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382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9CCBF-D2F8-4B53-AB24-311F2137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Voorwerpen in het huis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Familie Thuis, Huis, Gebouw, Architectuur, Dak, Ramen">
            <a:extLst>
              <a:ext uri="{FF2B5EF4-FFF2-40B4-BE49-F238E27FC236}">
                <a16:creationId xmlns:a16="http://schemas.microsoft.com/office/drawing/2014/main" id="{DBBC1AF5-6E4D-4542-AA63-FA9145C1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64" y="1920257"/>
            <a:ext cx="5703071" cy="45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66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F65A8-C0B5-43C3-815A-BDA69862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badkamerdeur op slot">
            <a:extLst>
              <a:ext uri="{FF2B5EF4-FFF2-40B4-BE49-F238E27FC236}">
                <a16:creationId xmlns:a16="http://schemas.microsoft.com/office/drawing/2014/main" id="{6A3F297E-CF8A-4C86-8F1E-34CB633B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23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bed">
            <a:extLst>
              <a:ext uri="{FF2B5EF4-FFF2-40B4-BE49-F238E27FC236}">
                <a16:creationId xmlns:a16="http://schemas.microsoft.com/office/drawing/2014/main" id="{6663F193-17F3-421F-A041-D8CE0A43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28" y="17023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borstel voor haar">
            <a:extLst>
              <a:ext uri="{FF2B5EF4-FFF2-40B4-BE49-F238E27FC236}">
                <a16:creationId xmlns:a16="http://schemas.microsoft.com/office/drawing/2014/main" id="{F7C99AA0-6513-407F-B450-FC30AA72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57" y="17023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deur">
            <a:extLst>
              <a:ext uri="{FF2B5EF4-FFF2-40B4-BE49-F238E27FC236}">
                <a16:creationId xmlns:a16="http://schemas.microsoft.com/office/drawing/2014/main" id="{9B8EFD18-16ED-43AA-9036-8D7B72C0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71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afspoelen zeep douche">
            <a:extLst>
              <a:ext uri="{FF2B5EF4-FFF2-40B4-BE49-F238E27FC236}">
                <a16:creationId xmlns:a16="http://schemas.microsoft.com/office/drawing/2014/main" id="{A0C1ABD2-8972-46D2-A626-27835FFF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handdoek">
            <a:extLst>
              <a:ext uri="{FF2B5EF4-FFF2-40B4-BE49-F238E27FC236}">
                <a16:creationId xmlns:a16="http://schemas.microsoft.com/office/drawing/2014/main" id="{9FA6B0E3-873C-4DA7-AD37-0219BC24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48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kam">
            <a:extLst>
              <a:ext uri="{FF2B5EF4-FFF2-40B4-BE49-F238E27FC236}">
                <a16:creationId xmlns:a16="http://schemas.microsoft.com/office/drawing/2014/main" id="{CA51B522-2C7B-4F4E-B2A3-9C8C9E18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28" y="4148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boodschappen wegzetten in de kast">
            <a:extLst>
              <a:ext uri="{FF2B5EF4-FFF2-40B4-BE49-F238E27FC236}">
                <a16:creationId xmlns:a16="http://schemas.microsoft.com/office/drawing/2014/main" id="{0AFD65A1-A111-4A7B-90CA-A137BB0B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148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18" descr="kelder">
            <a:extLst>
              <a:ext uri="{FF2B5EF4-FFF2-40B4-BE49-F238E27FC236}">
                <a16:creationId xmlns:a16="http://schemas.microsoft.com/office/drawing/2014/main" id="{1125B17C-C047-4008-9D4E-70BBB870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71" y="4148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4" name="Picture 20" descr="zolder">
            <a:extLst>
              <a:ext uri="{FF2B5EF4-FFF2-40B4-BE49-F238E27FC236}">
                <a16:creationId xmlns:a16="http://schemas.microsoft.com/office/drawing/2014/main" id="{9A731DD0-032D-41C5-9102-978EE3C9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42" y="4148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dkamer">
            <a:hlinkClick r:id="" action="ppaction://media"/>
            <a:extLst>
              <a:ext uri="{FF2B5EF4-FFF2-40B4-BE49-F238E27FC236}">
                <a16:creationId xmlns:a16="http://schemas.microsoft.com/office/drawing/2014/main" id="{16831D1E-D1B2-4F1A-A7FC-C1E8E3CC6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3228251"/>
            <a:ext cx="487363" cy="487363"/>
          </a:xfrm>
          <a:prstGeom prst="rect">
            <a:avLst/>
          </a:prstGeom>
        </p:spPr>
      </p:pic>
      <p:pic>
        <p:nvPicPr>
          <p:cNvPr id="5" name="bed">
            <a:hlinkClick r:id="" action="ppaction://media"/>
            <a:extLst>
              <a:ext uri="{FF2B5EF4-FFF2-40B4-BE49-F238E27FC236}">
                <a16:creationId xmlns:a16="http://schemas.microsoft.com/office/drawing/2014/main" id="{18600A9E-2B00-4643-A0FF-FECAD8CE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4246" y="3229014"/>
            <a:ext cx="487363" cy="487363"/>
          </a:xfrm>
          <a:prstGeom prst="rect">
            <a:avLst/>
          </a:prstGeom>
        </p:spPr>
      </p:pic>
      <p:pic>
        <p:nvPicPr>
          <p:cNvPr id="6" name="borstel">
            <a:hlinkClick r:id="" action="ppaction://media"/>
            <a:extLst>
              <a:ext uri="{FF2B5EF4-FFF2-40B4-BE49-F238E27FC236}">
                <a16:creationId xmlns:a16="http://schemas.microsoft.com/office/drawing/2014/main" id="{6EBCAB6E-B186-4019-8D63-9C94503B66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3228251"/>
            <a:ext cx="487363" cy="487363"/>
          </a:xfrm>
          <a:prstGeom prst="rect">
            <a:avLst/>
          </a:prstGeom>
        </p:spPr>
      </p:pic>
      <p:pic>
        <p:nvPicPr>
          <p:cNvPr id="7" name="deur">
            <a:hlinkClick r:id="" action="ppaction://media"/>
            <a:extLst>
              <a:ext uri="{FF2B5EF4-FFF2-40B4-BE49-F238E27FC236}">
                <a16:creationId xmlns:a16="http://schemas.microsoft.com/office/drawing/2014/main" id="{AB6878D9-A8BF-4048-AEE7-60E1CEB06E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0389" y="3185318"/>
            <a:ext cx="487363" cy="487363"/>
          </a:xfrm>
          <a:prstGeom prst="rect">
            <a:avLst/>
          </a:prstGeom>
        </p:spPr>
      </p:pic>
      <p:pic>
        <p:nvPicPr>
          <p:cNvPr id="8" name="douche">
            <a:hlinkClick r:id="" action="ppaction://media"/>
            <a:extLst>
              <a:ext uri="{FF2B5EF4-FFF2-40B4-BE49-F238E27FC236}">
                <a16:creationId xmlns:a16="http://schemas.microsoft.com/office/drawing/2014/main" id="{C84B343F-2757-4BFF-90DA-F4D243B0838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9" y="3185318"/>
            <a:ext cx="487363" cy="487363"/>
          </a:xfrm>
          <a:prstGeom prst="rect">
            <a:avLst/>
          </a:prstGeom>
        </p:spPr>
      </p:pic>
      <p:pic>
        <p:nvPicPr>
          <p:cNvPr id="9" name="handdoek">
            <a:hlinkClick r:id="" action="ppaction://media"/>
            <a:extLst>
              <a:ext uri="{FF2B5EF4-FFF2-40B4-BE49-F238E27FC236}">
                <a16:creationId xmlns:a16="http://schemas.microsoft.com/office/drawing/2014/main" id="{8924C78E-6916-4EBD-975D-56BF478B8CE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14518" y="5679151"/>
            <a:ext cx="487363" cy="487363"/>
          </a:xfrm>
          <a:prstGeom prst="rect">
            <a:avLst/>
          </a:prstGeom>
        </p:spPr>
      </p:pic>
      <p:pic>
        <p:nvPicPr>
          <p:cNvPr id="10" name="kam">
            <a:hlinkClick r:id="" action="ppaction://media"/>
            <a:extLst>
              <a:ext uri="{FF2B5EF4-FFF2-40B4-BE49-F238E27FC236}">
                <a16:creationId xmlns:a16="http://schemas.microsoft.com/office/drawing/2014/main" id="{7566C5E3-D28E-433D-91EE-30C3117D954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84245" y="5679150"/>
            <a:ext cx="487363" cy="487363"/>
          </a:xfrm>
          <a:prstGeom prst="rect">
            <a:avLst/>
          </a:prstGeom>
        </p:spPr>
      </p:pic>
      <p:pic>
        <p:nvPicPr>
          <p:cNvPr id="11" name="kast">
            <a:hlinkClick r:id="" action="ppaction://media"/>
            <a:extLst>
              <a:ext uri="{FF2B5EF4-FFF2-40B4-BE49-F238E27FC236}">
                <a16:creationId xmlns:a16="http://schemas.microsoft.com/office/drawing/2014/main" id="{8135FBA9-6C62-4232-8238-A9685747CE1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52318" y="5713759"/>
            <a:ext cx="487363" cy="487363"/>
          </a:xfrm>
          <a:prstGeom prst="rect">
            <a:avLst/>
          </a:prstGeom>
        </p:spPr>
      </p:pic>
      <p:pic>
        <p:nvPicPr>
          <p:cNvPr id="12" name="kelder">
            <a:hlinkClick r:id="" action="ppaction://media"/>
            <a:extLst>
              <a:ext uri="{FF2B5EF4-FFF2-40B4-BE49-F238E27FC236}">
                <a16:creationId xmlns:a16="http://schemas.microsoft.com/office/drawing/2014/main" id="{864CC146-27D3-4E3A-A491-0393C4E4629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20388" y="5713758"/>
            <a:ext cx="487363" cy="487363"/>
          </a:xfrm>
          <a:prstGeom prst="rect">
            <a:avLst/>
          </a:prstGeom>
        </p:spPr>
      </p:pic>
      <p:pic>
        <p:nvPicPr>
          <p:cNvPr id="13" name="zolder">
            <a:hlinkClick r:id="" action="ppaction://media"/>
            <a:extLst>
              <a:ext uri="{FF2B5EF4-FFF2-40B4-BE49-F238E27FC236}">
                <a16:creationId xmlns:a16="http://schemas.microsoft.com/office/drawing/2014/main" id="{28CF7908-F7C6-4CF5-AA25-5387462BE1B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390119" y="5713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182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keuken">
            <a:extLst>
              <a:ext uri="{FF2B5EF4-FFF2-40B4-BE49-F238E27FC236}">
                <a16:creationId xmlns:a16="http://schemas.microsoft.com/office/drawing/2014/main" id="{0CD2D6A1-429F-41B9-AA19-17F67EF4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8" y="1073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rusten in de slaapkamer">
            <a:extLst>
              <a:ext uri="{FF2B5EF4-FFF2-40B4-BE49-F238E27FC236}">
                <a16:creationId xmlns:a16="http://schemas.microsoft.com/office/drawing/2014/main" id="{E4A7DF43-422F-467D-A431-BF927580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58" y="1080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spiegel">
            <a:extLst>
              <a:ext uri="{FF2B5EF4-FFF2-40B4-BE49-F238E27FC236}">
                <a16:creationId xmlns:a16="http://schemas.microsoft.com/office/drawing/2014/main" id="{DF257916-BEC7-4E0A-A3A7-C7C1A425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78" y="1073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stoel">
            <a:extLst>
              <a:ext uri="{FF2B5EF4-FFF2-40B4-BE49-F238E27FC236}">
                <a16:creationId xmlns:a16="http://schemas.microsoft.com/office/drawing/2014/main" id="{A1F49258-9F60-4EB4-960F-685343C53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98" y="10736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tapijt">
            <a:extLst>
              <a:ext uri="{FF2B5EF4-FFF2-40B4-BE49-F238E27FC236}">
                <a16:creationId xmlns:a16="http://schemas.microsoft.com/office/drawing/2014/main" id="{9045B6F3-3368-40B5-AE20-76720ACB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18" y="108046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toilet / wc">
            <a:extLst>
              <a:ext uri="{FF2B5EF4-FFF2-40B4-BE49-F238E27FC236}">
                <a16:creationId xmlns:a16="http://schemas.microsoft.com/office/drawing/2014/main" id="{3039C545-E7DD-4B0C-9D2C-3B68EB2C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8" y="39726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lavabo / wastafel">
            <a:extLst>
              <a:ext uri="{FF2B5EF4-FFF2-40B4-BE49-F238E27FC236}">
                <a16:creationId xmlns:a16="http://schemas.microsoft.com/office/drawing/2014/main" id="{2671C8E2-E7C9-43AE-8433-2DE1A30E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58" y="39726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4" name="Picture 16" descr="woonkamer / living">
            <a:extLst>
              <a:ext uri="{FF2B5EF4-FFF2-40B4-BE49-F238E27FC236}">
                <a16:creationId xmlns:a16="http://schemas.microsoft.com/office/drawing/2014/main" id="{FC4EF6B1-E6D1-44C5-AFAF-29A26011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78" y="396007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6" name="Picture 18" descr="zetel / sofa">
            <a:extLst>
              <a:ext uri="{FF2B5EF4-FFF2-40B4-BE49-F238E27FC236}">
                <a16:creationId xmlns:a16="http://schemas.microsoft.com/office/drawing/2014/main" id="{AF4D2E4D-1187-4A84-8B5A-F9DD378F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98" y="39726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8" name="Picture 20" descr="zwembadje / opblaasbaar zwembadje">
            <a:extLst>
              <a:ext uri="{FF2B5EF4-FFF2-40B4-BE49-F238E27FC236}">
                <a16:creationId xmlns:a16="http://schemas.microsoft.com/office/drawing/2014/main" id="{E4785939-F26E-4729-BCDD-9C5408FD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18" y="39726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euke">
            <a:hlinkClick r:id="" action="ppaction://media"/>
            <a:extLst>
              <a:ext uri="{FF2B5EF4-FFF2-40B4-BE49-F238E27FC236}">
                <a16:creationId xmlns:a16="http://schemas.microsoft.com/office/drawing/2014/main" id="{674D331C-91C4-499E-9249-1E83E9591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504356" y="2616354"/>
            <a:ext cx="487363" cy="487363"/>
          </a:xfrm>
          <a:prstGeom prst="rect">
            <a:avLst/>
          </a:prstGeom>
        </p:spPr>
      </p:pic>
      <p:pic>
        <p:nvPicPr>
          <p:cNvPr id="5" name="slaapkamer">
            <a:hlinkClick r:id="" action="ppaction://media"/>
            <a:extLst>
              <a:ext uri="{FF2B5EF4-FFF2-40B4-BE49-F238E27FC236}">
                <a16:creationId xmlns:a16="http://schemas.microsoft.com/office/drawing/2014/main" id="{109D42FD-F02E-456C-9444-57F167F7DC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82776" y="2616354"/>
            <a:ext cx="487363" cy="487363"/>
          </a:xfrm>
          <a:prstGeom prst="rect">
            <a:avLst/>
          </a:prstGeom>
        </p:spPr>
      </p:pic>
      <p:pic>
        <p:nvPicPr>
          <p:cNvPr id="6" name="spiegel">
            <a:hlinkClick r:id="" action="ppaction://media"/>
            <a:extLst>
              <a:ext uri="{FF2B5EF4-FFF2-40B4-BE49-F238E27FC236}">
                <a16:creationId xmlns:a16="http://schemas.microsoft.com/office/drawing/2014/main" id="{EA49948E-FF24-4B75-853A-A46C927B5E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1196" y="2616354"/>
            <a:ext cx="487363" cy="487363"/>
          </a:xfrm>
          <a:prstGeom prst="rect">
            <a:avLst/>
          </a:prstGeom>
        </p:spPr>
      </p:pic>
      <p:pic>
        <p:nvPicPr>
          <p:cNvPr id="7" name="stoel">
            <a:hlinkClick r:id="" action="ppaction://media"/>
            <a:extLst>
              <a:ext uri="{FF2B5EF4-FFF2-40B4-BE49-F238E27FC236}">
                <a16:creationId xmlns:a16="http://schemas.microsoft.com/office/drawing/2014/main" id="{A422AA45-E889-4947-8E71-59046F9529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39616" y="2616354"/>
            <a:ext cx="487363" cy="487363"/>
          </a:xfrm>
          <a:prstGeom prst="rect">
            <a:avLst/>
          </a:prstGeom>
        </p:spPr>
      </p:pic>
      <p:pic>
        <p:nvPicPr>
          <p:cNvPr id="8" name="tapijt">
            <a:hlinkClick r:id="" action="ppaction://media"/>
            <a:extLst>
              <a:ext uri="{FF2B5EF4-FFF2-40B4-BE49-F238E27FC236}">
                <a16:creationId xmlns:a16="http://schemas.microsoft.com/office/drawing/2014/main" id="{DF51982D-5252-465E-A91F-F74B548659E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18037" y="2618573"/>
            <a:ext cx="487363" cy="487363"/>
          </a:xfrm>
          <a:prstGeom prst="rect">
            <a:avLst/>
          </a:prstGeom>
        </p:spPr>
      </p:pic>
      <p:pic>
        <p:nvPicPr>
          <p:cNvPr id="9" name="toilet">
            <a:hlinkClick r:id="" action="ppaction://media"/>
            <a:extLst>
              <a:ext uri="{FF2B5EF4-FFF2-40B4-BE49-F238E27FC236}">
                <a16:creationId xmlns:a16="http://schemas.microsoft.com/office/drawing/2014/main" id="{646DD515-1259-44FA-9420-83D5A187EF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504355" y="5572618"/>
            <a:ext cx="487363" cy="487363"/>
          </a:xfrm>
          <a:prstGeom prst="rect">
            <a:avLst/>
          </a:prstGeom>
        </p:spPr>
      </p:pic>
      <p:pic>
        <p:nvPicPr>
          <p:cNvPr id="10" name="wastafel">
            <a:hlinkClick r:id="" action="ppaction://media"/>
            <a:extLst>
              <a:ext uri="{FF2B5EF4-FFF2-40B4-BE49-F238E27FC236}">
                <a16:creationId xmlns:a16="http://schemas.microsoft.com/office/drawing/2014/main" id="{C84D5B6D-17BC-4EEA-B9F1-405454B535A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82776" y="5572617"/>
            <a:ext cx="487363" cy="487363"/>
          </a:xfrm>
          <a:prstGeom prst="rect">
            <a:avLst/>
          </a:prstGeom>
        </p:spPr>
      </p:pic>
      <p:pic>
        <p:nvPicPr>
          <p:cNvPr id="11" name="zetel">
            <a:hlinkClick r:id="" action="ppaction://media"/>
            <a:extLst>
              <a:ext uri="{FF2B5EF4-FFF2-40B4-BE49-F238E27FC236}">
                <a16:creationId xmlns:a16="http://schemas.microsoft.com/office/drawing/2014/main" id="{6961CDE0-13A0-46F8-BFD1-92F5F6B776B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39616" y="5572616"/>
            <a:ext cx="487363" cy="487363"/>
          </a:xfrm>
          <a:prstGeom prst="rect">
            <a:avLst/>
          </a:prstGeom>
        </p:spPr>
      </p:pic>
      <p:pic>
        <p:nvPicPr>
          <p:cNvPr id="12" name="woonkamer">
            <a:hlinkClick r:id="" action="ppaction://media"/>
            <a:extLst>
              <a:ext uri="{FF2B5EF4-FFF2-40B4-BE49-F238E27FC236}">
                <a16:creationId xmlns:a16="http://schemas.microsoft.com/office/drawing/2014/main" id="{FFD0D67D-A990-4D97-B22B-EF35F3A19E6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1195" y="5572615"/>
            <a:ext cx="487363" cy="487363"/>
          </a:xfrm>
          <a:prstGeom prst="rect">
            <a:avLst/>
          </a:prstGeom>
        </p:spPr>
      </p:pic>
      <p:pic>
        <p:nvPicPr>
          <p:cNvPr id="13" name="zwembad">
            <a:hlinkClick r:id="" action="ppaction://media"/>
            <a:extLst>
              <a:ext uri="{FF2B5EF4-FFF2-40B4-BE49-F238E27FC236}">
                <a16:creationId xmlns:a16="http://schemas.microsoft.com/office/drawing/2014/main" id="{B7BD22B9-F744-414A-B0C0-2995BFB3607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218037" y="5572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0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D5D6A-8469-43C5-926D-523C3536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Werkwoorden vervoegen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 descr="Abc, Academisch, Alfabet, Alfabetten, Kind, Jeugd">
            <a:extLst>
              <a:ext uri="{FF2B5EF4-FFF2-40B4-BE49-F238E27FC236}">
                <a16:creationId xmlns:a16="http://schemas.microsoft.com/office/drawing/2014/main" id="{D3C46B3D-754B-41C5-8D65-71949BF8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75" y="1690688"/>
            <a:ext cx="6513250" cy="43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77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858B-CC70-4912-82B4-FF371178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“lopen”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start to run / beginnen lopen">
            <a:extLst>
              <a:ext uri="{FF2B5EF4-FFF2-40B4-BE49-F238E27FC236}">
                <a16:creationId xmlns:a16="http://schemas.microsoft.com/office/drawing/2014/main" id="{D675660F-4598-41AD-9C34-4F7ADB41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85" y="1805842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rkwoorden vervoegen (mp3cut.net) (1)">
            <a:hlinkClick r:id="" action="ppaction://media"/>
            <a:extLst>
              <a:ext uri="{FF2B5EF4-FFF2-40B4-BE49-F238E27FC236}">
                <a16:creationId xmlns:a16="http://schemas.microsoft.com/office/drawing/2014/main" id="{3B486B45-24FB-4FBD-BC58-B3B08FB4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70565" y="5052158"/>
            <a:ext cx="900000" cy="900000"/>
          </a:xfrm>
          <a:prstGeom prst="rect">
            <a:avLst/>
          </a:prstGeom>
        </p:spPr>
      </p:pic>
      <p:pic>
        <p:nvPicPr>
          <p:cNvPr id="6" name="Werkwoorden vervoegen (mp3cut.net) (2)">
            <a:hlinkClick r:id="" action="ppaction://media"/>
            <a:extLst>
              <a:ext uri="{FF2B5EF4-FFF2-40B4-BE49-F238E27FC236}">
                <a16:creationId xmlns:a16="http://schemas.microsoft.com/office/drawing/2014/main" id="{2C55379B-A1BD-4117-892F-529554C20F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08282" y="5052158"/>
            <a:ext cx="900000" cy="900000"/>
          </a:xfrm>
          <a:prstGeom prst="rect">
            <a:avLst/>
          </a:prstGeom>
        </p:spPr>
      </p:pic>
      <p:pic>
        <p:nvPicPr>
          <p:cNvPr id="7" name="Werkwoorden vervoegen (mp3cut.net) (3)">
            <a:hlinkClick r:id="" action="ppaction://media"/>
            <a:extLst>
              <a:ext uri="{FF2B5EF4-FFF2-40B4-BE49-F238E27FC236}">
                <a16:creationId xmlns:a16="http://schemas.microsoft.com/office/drawing/2014/main" id="{EC7DD7B7-5558-473E-9FD6-F56989F394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45999" y="5052158"/>
            <a:ext cx="900000" cy="900000"/>
          </a:xfrm>
          <a:prstGeom prst="rect">
            <a:avLst/>
          </a:prstGeom>
        </p:spPr>
      </p:pic>
      <p:pic>
        <p:nvPicPr>
          <p:cNvPr id="8" name="Werkwoorden vervoegen (mp3cut.net) (4)">
            <a:hlinkClick r:id="" action="ppaction://media"/>
            <a:extLst>
              <a:ext uri="{FF2B5EF4-FFF2-40B4-BE49-F238E27FC236}">
                <a16:creationId xmlns:a16="http://schemas.microsoft.com/office/drawing/2014/main" id="{048725FE-1306-43F7-9306-19710AA528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42941" y="5052158"/>
            <a:ext cx="900000" cy="900000"/>
          </a:xfrm>
          <a:prstGeom prst="rect">
            <a:avLst/>
          </a:prstGeom>
        </p:spPr>
      </p:pic>
      <p:pic>
        <p:nvPicPr>
          <p:cNvPr id="9" name="Werkwoorden vervoegen (mp3cut.net) (5)">
            <a:hlinkClick r:id="" action="ppaction://media"/>
            <a:extLst>
              <a:ext uri="{FF2B5EF4-FFF2-40B4-BE49-F238E27FC236}">
                <a16:creationId xmlns:a16="http://schemas.microsoft.com/office/drawing/2014/main" id="{4523524D-813D-4F9C-BA0C-DE3C8E2EB0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34421" y="5057478"/>
            <a:ext cx="900000" cy="900000"/>
          </a:xfrm>
          <a:prstGeom prst="rect">
            <a:avLst/>
          </a:prstGeom>
        </p:spPr>
      </p:pic>
      <p:pic>
        <p:nvPicPr>
          <p:cNvPr id="10" name="Werkwoorden vervoegen (mp3cut.net) (6)">
            <a:hlinkClick r:id="" action="ppaction://media"/>
            <a:extLst>
              <a:ext uri="{FF2B5EF4-FFF2-40B4-BE49-F238E27FC236}">
                <a16:creationId xmlns:a16="http://schemas.microsoft.com/office/drawing/2014/main" id="{C3E549EF-3575-46C9-A77F-416F188A40B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3800" y="5057478"/>
            <a:ext cx="900000" cy="900000"/>
          </a:xfrm>
          <a:prstGeom prst="rect">
            <a:avLst/>
          </a:prstGeom>
        </p:spPr>
      </p:pic>
      <p:pic>
        <p:nvPicPr>
          <p:cNvPr id="11" name="Werkwoorden vervoegen (mp3cut.net)">
            <a:hlinkClick r:id="" action="ppaction://media"/>
            <a:extLst>
              <a:ext uri="{FF2B5EF4-FFF2-40B4-BE49-F238E27FC236}">
                <a16:creationId xmlns:a16="http://schemas.microsoft.com/office/drawing/2014/main" id="{8C63CBA6-D439-4AAA-95EE-BAB5C202A8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5057478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36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69CD1-06CE-430E-B919-773DF80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“wenen”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huilen / wenen">
            <a:extLst>
              <a:ext uri="{FF2B5EF4-FFF2-40B4-BE49-F238E27FC236}">
                <a16:creationId xmlns:a16="http://schemas.microsoft.com/office/drawing/2014/main" id="{E396CFB5-7FD9-4E50-AD81-422EB0B1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0" y="1752297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rkwoorden vervoegen (mp3cut.net)">
            <a:hlinkClick r:id="" action="ppaction://media"/>
            <a:extLst>
              <a:ext uri="{FF2B5EF4-FFF2-40B4-BE49-F238E27FC236}">
                <a16:creationId xmlns:a16="http://schemas.microsoft.com/office/drawing/2014/main" id="{CCE29AE1-8218-4D20-8FC4-3032B3BA4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5110979"/>
            <a:ext cx="900000" cy="900000"/>
          </a:xfrm>
          <a:prstGeom prst="rect">
            <a:avLst/>
          </a:prstGeom>
        </p:spPr>
      </p:pic>
      <p:pic>
        <p:nvPicPr>
          <p:cNvPr id="5" name="Werkwoorden vervoegen (mp3cut.net) (1)">
            <a:hlinkClick r:id="" action="ppaction://media"/>
            <a:extLst>
              <a:ext uri="{FF2B5EF4-FFF2-40B4-BE49-F238E27FC236}">
                <a16:creationId xmlns:a16="http://schemas.microsoft.com/office/drawing/2014/main" id="{C2DA764D-71DA-433D-9427-EE80A67669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15109" y="5110979"/>
            <a:ext cx="900000" cy="900000"/>
          </a:xfrm>
          <a:prstGeom prst="rect">
            <a:avLst/>
          </a:prstGeom>
        </p:spPr>
      </p:pic>
      <p:pic>
        <p:nvPicPr>
          <p:cNvPr id="6" name="Werkwoorden vervoegen (mp3cut.net) (2)">
            <a:hlinkClick r:id="" action="ppaction://media"/>
            <a:extLst>
              <a:ext uri="{FF2B5EF4-FFF2-40B4-BE49-F238E27FC236}">
                <a16:creationId xmlns:a16="http://schemas.microsoft.com/office/drawing/2014/main" id="{98067BAA-7A83-414C-ADF3-B56B74AAF4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46041" y="5110979"/>
            <a:ext cx="900000" cy="900000"/>
          </a:xfrm>
          <a:prstGeom prst="rect">
            <a:avLst/>
          </a:prstGeom>
        </p:spPr>
      </p:pic>
      <p:pic>
        <p:nvPicPr>
          <p:cNvPr id="7" name="Werkwoorden vervoegen (mp3cut.net) (3)">
            <a:hlinkClick r:id="" action="ppaction://media"/>
            <a:extLst>
              <a:ext uri="{FF2B5EF4-FFF2-40B4-BE49-F238E27FC236}">
                <a16:creationId xmlns:a16="http://schemas.microsoft.com/office/drawing/2014/main" id="{64E451AD-F89F-43C6-B822-06FA9EFC11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49546" y="5110979"/>
            <a:ext cx="900000" cy="900000"/>
          </a:xfrm>
          <a:prstGeom prst="rect">
            <a:avLst/>
          </a:prstGeom>
        </p:spPr>
      </p:pic>
      <p:pic>
        <p:nvPicPr>
          <p:cNvPr id="8" name="Werkwoorden vervoegen (mp3cut.net) (4)">
            <a:hlinkClick r:id="" action="ppaction://media"/>
            <a:extLst>
              <a:ext uri="{FF2B5EF4-FFF2-40B4-BE49-F238E27FC236}">
                <a16:creationId xmlns:a16="http://schemas.microsoft.com/office/drawing/2014/main" id="{297758DF-96E4-44E4-91D3-70D2AAAD3F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38000" y="5110979"/>
            <a:ext cx="900000" cy="900000"/>
          </a:xfrm>
          <a:prstGeom prst="rect">
            <a:avLst/>
          </a:prstGeom>
        </p:spPr>
      </p:pic>
      <p:pic>
        <p:nvPicPr>
          <p:cNvPr id="9" name="Werkwoorden vervoegen (mp3cut.net) (5)">
            <a:hlinkClick r:id="" action="ppaction://media"/>
            <a:extLst>
              <a:ext uri="{FF2B5EF4-FFF2-40B4-BE49-F238E27FC236}">
                <a16:creationId xmlns:a16="http://schemas.microsoft.com/office/drawing/2014/main" id="{A4FE60C3-C6EC-4532-B990-B17A2A7DB18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14909" y="5110979"/>
            <a:ext cx="900000" cy="900000"/>
          </a:xfrm>
          <a:prstGeom prst="rect">
            <a:avLst/>
          </a:prstGeom>
        </p:spPr>
      </p:pic>
      <p:pic>
        <p:nvPicPr>
          <p:cNvPr id="10" name="Werkwoorden vervoegen (mp3cut.net) (6)">
            <a:hlinkClick r:id="" action="ppaction://media"/>
            <a:extLst>
              <a:ext uri="{FF2B5EF4-FFF2-40B4-BE49-F238E27FC236}">
                <a16:creationId xmlns:a16="http://schemas.microsoft.com/office/drawing/2014/main" id="{0B5380F1-1B72-4297-9FFD-39B6EF1EB07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3800" y="511097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570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81C-26C4-4421-99FF-80306B05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“springen”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 descr="verspringen">
            <a:extLst>
              <a:ext uri="{FF2B5EF4-FFF2-40B4-BE49-F238E27FC236}">
                <a16:creationId xmlns:a16="http://schemas.microsoft.com/office/drawing/2014/main" id="{A6BC2D51-0C18-462E-BB56-C8EBB3A7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0" y="1761709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rkwoorden vervoegen (mp3cut.net)">
            <a:hlinkClick r:id="" action="ppaction://media"/>
            <a:extLst>
              <a:ext uri="{FF2B5EF4-FFF2-40B4-BE49-F238E27FC236}">
                <a16:creationId xmlns:a16="http://schemas.microsoft.com/office/drawing/2014/main" id="{06641694-7038-40E7-A334-01FD60AB3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4897915"/>
            <a:ext cx="900000" cy="900000"/>
          </a:xfrm>
          <a:prstGeom prst="rect">
            <a:avLst/>
          </a:prstGeom>
        </p:spPr>
      </p:pic>
      <p:pic>
        <p:nvPicPr>
          <p:cNvPr id="5" name="Werkwoorden vervoegen (mp3cut.net) (1)">
            <a:hlinkClick r:id="" action="ppaction://media"/>
            <a:extLst>
              <a:ext uri="{FF2B5EF4-FFF2-40B4-BE49-F238E27FC236}">
                <a16:creationId xmlns:a16="http://schemas.microsoft.com/office/drawing/2014/main" id="{FE7FCA53-F89F-406C-8EE7-37E45F5436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82349" y="4897915"/>
            <a:ext cx="900000" cy="900000"/>
          </a:xfrm>
          <a:prstGeom prst="rect">
            <a:avLst/>
          </a:prstGeom>
        </p:spPr>
      </p:pic>
      <p:pic>
        <p:nvPicPr>
          <p:cNvPr id="6" name="Werkwoorden vervoegen (mp3cut.net) (2)">
            <a:hlinkClick r:id="" action="ppaction://media"/>
            <a:extLst>
              <a:ext uri="{FF2B5EF4-FFF2-40B4-BE49-F238E27FC236}">
                <a16:creationId xmlns:a16="http://schemas.microsoft.com/office/drawing/2014/main" id="{8CE0C4BF-F7D3-46D8-92F8-8F34340643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26499" y="4897915"/>
            <a:ext cx="900000" cy="900000"/>
          </a:xfrm>
          <a:prstGeom prst="rect">
            <a:avLst/>
          </a:prstGeom>
        </p:spPr>
      </p:pic>
      <p:pic>
        <p:nvPicPr>
          <p:cNvPr id="7" name="Werkwoorden vervoegen (mp3cut.net) (3)">
            <a:hlinkClick r:id="" action="ppaction://media"/>
            <a:extLst>
              <a:ext uri="{FF2B5EF4-FFF2-40B4-BE49-F238E27FC236}">
                <a16:creationId xmlns:a16="http://schemas.microsoft.com/office/drawing/2014/main" id="{BA8361E3-9683-4F25-A7A3-08EEA836DF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8522" y="4897915"/>
            <a:ext cx="900000" cy="900000"/>
          </a:xfrm>
          <a:prstGeom prst="rect">
            <a:avLst/>
          </a:prstGeom>
        </p:spPr>
      </p:pic>
      <p:pic>
        <p:nvPicPr>
          <p:cNvPr id="8" name="Werkwoorden vervoegen (mp3cut.net) (4)">
            <a:hlinkClick r:id="" action="ppaction://media"/>
            <a:extLst>
              <a:ext uri="{FF2B5EF4-FFF2-40B4-BE49-F238E27FC236}">
                <a16:creationId xmlns:a16="http://schemas.microsoft.com/office/drawing/2014/main" id="{158598F8-EF51-4743-807E-A61D354673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08205" y="4897915"/>
            <a:ext cx="900000" cy="900000"/>
          </a:xfrm>
          <a:prstGeom prst="rect">
            <a:avLst/>
          </a:prstGeom>
        </p:spPr>
      </p:pic>
      <p:pic>
        <p:nvPicPr>
          <p:cNvPr id="9" name="Werkwoorden vervoegen (mp3cut.net) (5)">
            <a:hlinkClick r:id="" action="ppaction://media"/>
            <a:extLst>
              <a:ext uri="{FF2B5EF4-FFF2-40B4-BE49-F238E27FC236}">
                <a16:creationId xmlns:a16="http://schemas.microsoft.com/office/drawing/2014/main" id="{7F11DAF3-7A69-420C-8BB8-CD03D1E838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52251" y="4897915"/>
            <a:ext cx="900000" cy="900000"/>
          </a:xfrm>
          <a:prstGeom prst="rect">
            <a:avLst/>
          </a:prstGeom>
        </p:spPr>
      </p:pic>
      <p:pic>
        <p:nvPicPr>
          <p:cNvPr id="10" name="Werkwoorden vervoegen (mp3cut.net) (6)">
            <a:hlinkClick r:id="" action="ppaction://media"/>
            <a:extLst>
              <a:ext uri="{FF2B5EF4-FFF2-40B4-BE49-F238E27FC236}">
                <a16:creationId xmlns:a16="http://schemas.microsoft.com/office/drawing/2014/main" id="{463F02DD-1EDC-45A6-816C-17782FC24C6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3800" y="489791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20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A3059-EFCD-4FBA-A21E-3D22983B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“dansen”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discotheek / dansen">
            <a:extLst>
              <a:ext uri="{FF2B5EF4-FFF2-40B4-BE49-F238E27FC236}">
                <a16:creationId xmlns:a16="http://schemas.microsoft.com/office/drawing/2014/main" id="{2FC24672-0385-4C32-B053-9C6FAFE9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0" y="1690688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rkwoorden vervoegen (mp3cut.net)">
            <a:hlinkClick r:id="" action="ppaction://media"/>
            <a:extLst>
              <a:ext uri="{FF2B5EF4-FFF2-40B4-BE49-F238E27FC236}">
                <a16:creationId xmlns:a16="http://schemas.microsoft.com/office/drawing/2014/main" id="{A0C5D27D-C81A-4825-9A9F-BA3564BBF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4897914"/>
            <a:ext cx="900000" cy="900000"/>
          </a:xfrm>
          <a:prstGeom prst="rect">
            <a:avLst/>
          </a:prstGeom>
        </p:spPr>
      </p:pic>
      <p:pic>
        <p:nvPicPr>
          <p:cNvPr id="5" name="Werkwoorden vervoegen (mp3cut.net) (1)">
            <a:hlinkClick r:id="" action="ppaction://media"/>
            <a:extLst>
              <a:ext uri="{FF2B5EF4-FFF2-40B4-BE49-F238E27FC236}">
                <a16:creationId xmlns:a16="http://schemas.microsoft.com/office/drawing/2014/main" id="{CF2538C0-EA3E-456E-90A9-954258FEE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78923" y="4897914"/>
            <a:ext cx="900000" cy="900000"/>
          </a:xfrm>
          <a:prstGeom prst="rect">
            <a:avLst/>
          </a:prstGeom>
        </p:spPr>
      </p:pic>
      <p:pic>
        <p:nvPicPr>
          <p:cNvPr id="6" name="Werkwoorden vervoegen (mp3cut.net) (2)">
            <a:hlinkClick r:id="" action="ppaction://media"/>
            <a:extLst>
              <a:ext uri="{FF2B5EF4-FFF2-40B4-BE49-F238E27FC236}">
                <a16:creationId xmlns:a16="http://schemas.microsoft.com/office/drawing/2014/main" id="{F115C210-C760-4173-8760-823A617F0B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19646" y="4897914"/>
            <a:ext cx="900000" cy="900000"/>
          </a:xfrm>
          <a:prstGeom prst="rect">
            <a:avLst/>
          </a:prstGeom>
        </p:spPr>
      </p:pic>
      <p:pic>
        <p:nvPicPr>
          <p:cNvPr id="7" name="Werkwoorden vervoegen (mp3cut.net) (3)">
            <a:hlinkClick r:id="" action="ppaction://media"/>
            <a:extLst>
              <a:ext uri="{FF2B5EF4-FFF2-40B4-BE49-F238E27FC236}">
                <a16:creationId xmlns:a16="http://schemas.microsoft.com/office/drawing/2014/main" id="{05040C93-9243-4C41-9E5B-A77766D144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65504" y="4897914"/>
            <a:ext cx="900000" cy="900000"/>
          </a:xfrm>
          <a:prstGeom prst="rect">
            <a:avLst/>
          </a:prstGeom>
        </p:spPr>
      </p:pic>
      <p:pic>
        <p:nvPicPr>
          <p:cNvPr id="8" name="Werkwoorden vervoegen (mp3cut.net) (4)">
            <a:hlinkClick r:id="" action="ppaction://media"/>
            <a:extLst>
              <a:ext uri="{FF2B5EF4-FFF2-40B4-BE49-F238E27FC236}">
                <a16:creationId xmlns:a16="http://schemas.microsoft.com/office/drawing/2014/main" id="{148F288C-D66A-4C04-8148-12EC301D5B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52523" y="4897914"/>
            <a:ext cx="900000" cy="900000"/>
          </a:xfrm>
          <a:prstGeom prst="rect">
            <a:avLst/>
          </a:prstGeom>
        </p:spPr>
      </p:pic>
      <p:pic>
        <p:nvPicPr>
          <p:cNvPr id="9" name="Werkwoorden vervoegen (mp3cut.net) (5)">
            <a:hlinkClick r:id="" action="ppaction://media"/>
            <a:extLst>
              <a:ext uri="{FF2B5EF4-FFF2-40B4-BE49-F238E27FC236}">
                <a16:creationId xmlns:a16="http://schemas.microsoft.com/office/drawing/2014/main" id="{FEEE2187-7B87-4EDC-B732-4863C5FB433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39542" y="4897914"/>
            <a:ext cx="900000" cy="900000"/>
          </a:xfrm>
          <a:prstGeom prst="rect">
            <a:avLst/>
          </a:prstGeom>
        </p:spPr>
      </p:pic>
      <p:pic>
        <p:nvPicPr>
          <p:cNvPr id="10" name="Werkwoorden vervoegen (mp3cut.net) (6)">
            <a:hlinkClick r:id="" action="ppaction://media"/>
            <a:extLst>
              <a:ext uri="{FF2B5EF4-FFF2-40B4-BE49-F238E27FC236}">
                <a16:creationId xmlns:a16="http://schemas.microsoft.com/office/drawing/2014/main" id="{BB24A293-4C5D-4B20-8BDE-A0F0910C586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3800" y="489791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8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EEF02-D901-4B19-91FE-B40EA70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“zingen”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koor">
            <a:extLst>
              <a:ext uri="{FF2B5EF4-FFF2-40B4-BE49-F238E27FC236}">
                <a16:creationId xmlns:a16="http://schemas.microsoft.com/office/drawing/2014/main" id="{ACEF1A6B-2F41-41A0-8EB1-96E7E0D8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0" y="1619574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rkwoorden vervoegen (mp3cut.net)">
            <a:hlinkClick r:id="" action="ppaction://media"/>
            <a:extLst>
              <a:ext uri="{FF2B5EF4-FFF2-40B4-BE49-F238E27FC236}">
                <a16:creationId xmlns:a16="http://schemas.microsoft.com/office/drawing/2014/main" id="{4C0A7324-A7AC-4BFB-83F0-93EE8178A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4773627"/>
            <a:ext cx="900000" cy="900000"/>
          </a:xfrm>
          <a:prstGeom prst="rect">
            <a:avLst/>
          </a:prstGeom>
        </p:spPr>
      </p:pic>
      <p:pic>
        <p:nvPicPr>
          <p:cNvPr id="5" name="Werkwoorden vervoegen (mp3cut.net) (1)">
            <a:hlinkClick r:id="" action="ppaction://media"/>
            <a:extLst>
              <a:ext uri="{FF2B5EF4-FFF2-40B4-BE49-F238E27FC236}">
                <a16:creationId xmlns:a16="http://schemas.microsoft.com/office/drawing/2014/main" id="{458FCA02-BA8E-467D-9D62-55FA5E3439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73271" y="4786858"/>
            <a:ext cx="900000" cy="900000"/>
          </a:xfrm>
          <a:prstGeom prst="rect">
            <a:avLst/>
          </a:prstGeom>
        </p:spPr>
      </p:pic>
      <p:pic>
        <p:nvPicPr>
          <p:cNvPr id="6" name="Werkwoorden vervoegen (mp3cut.net) (2)">
            <a:hlinkClick r:id="" action="ppaction://media"/>
            <a:extLst>
              <a:ext uri="{FF2B5EF4-FFF2-40B4-BE49-F238E27FC236}">
                <a16:creationId xmlns:a16="http://schemas.microsoft.com/office/drawing/2014/main" id="{2A67F70E-F15C-4E45-8F36-087A80B041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08342" y="4801056"/>
            <a:ext cx="900000" cy="900000"/>
          </a:xfrm>
          <a:prstGeom prst="rect">
            <a:avLst/>
          </a:prstGeom>
        </p:spPr>
      </p:pic>
      <p:pic>
        <p:nvPicPr>
          <p:cNvPr id="7" name="Werkwoorden vervoegen (mp3cut.net) (3)">
            <a:hlinkClick r:id="" action="ppaction://media"/>
            <a:extLst>
              <a:ext uri="{FF2B5EF4-FFF2-40B4-BE49-F238E27FC236}">
                <a16:creationId xmlns:a16="http://schemas.microsoft.com/office/drawing/2014/main" id="{3DD88466-69EF-4882-9F4A-324CEE5205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92324" y="4801056"/>
            <a:ext cx="900000" cy="900000"/>
          </a:xfrm>
          <a:prstGeom prst="rect">
            <a:avLst/>
          </a:prstGeom>
        </p:spPr>
      </p:pic>
      <p:pic>
        <p:nvPicPr>
          <p:cNvPr id="8" name="Werkwoorden vervoegen (mp3cut.net) (4)">
            <a:hlinkClick r:id="" action="ppaction://media"/>
            <a:extLst>
              <a:ext uri="{FF2B5EF4-FFF2-40B4-BE49-F238E27FC236}">
                <a16:creationId xmlns:a16="http://schemas.microsoft.com/office/drawing/2014/main" id="{657384F9-CC2B-41CD-AA96-6828AB3D43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11918" y="4801056"/>
            <a:ext cx="900000" cy="900000"/>
          </a:xfrm>
          <a:prstGeom prst="rect">
            <a:avLst/>
          </a:prstGeom>
        </p:spPr>
      </p:pic>
      <p:pic>
        <p:nvPicPr>
          <p:cNvPr id="9" name="Werkwoorden vervoegen (mp3cut.net) (5)">
            <a:hlinkClick r:id="" action="ppaction://media"/>
            <a:extLst>
              <a:ext uri="{FF2B5EF4-FFF2-40B4-BE49-F238E27FC236}">
                <a16:creationId xmlns:a16="http://schemas.microsoft.com/office/drawing/2014/main" id="{9D8E1031-0E7A-42D2-8D88-774725B696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95900" y="4801056"/>
            <a:ext cx="900000" cy="900000"/>
          </a:xfrm>
          <a:prstGeom prst="rect">
            <a:avLst/>
          </a:prstGeom>
        </p:spPr>
      </p:pic>
      <p:pic>
        <p:nvPicPr>
          <p:cNvPr id="10" name="Werkwoorden vervoegen (mp3cut.net) (6)">
            <a:hlinkClick r:id="" action="ppaction://media"/>
            <a:extLst>
              <a:ext uri="{FF2B5EF4-FFF2-40B4-BE49-F238E27FC236}">
                <a16:creationId xmlns:a16="http://schemas.microsoft.com/office/drawing/2014/main" id="{7F505A6E-23BD-42C2-9615-F5710D6EBB2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3800" y="480105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94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D6589-0668-4EBE-9EBF-13FB63A3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Kleuren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Animatie, Kleuren, Potlood, School, Schooldagen">
            <a:extLst>
              <a:ext uri="{FF2B5EF4-FFF2-40B4-BE49-F238E27FC236}">
                <a16:creationId xmlns:a16="http://schemas.microsoft.com/office/drawing/2014/main" id="{D60C07A1-BA1F-4E64-BA7E-2A0BA80B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51" y="1501051"/>
            <a:ext cx="7250097" cy="4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0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CEBDE-E1E9-42B8-8FEB-D35C868C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/>
          </a:p>
        </p:txBody>
      </p:sp>
      <p:pic>
        <p:nvPicPr>
          <p:cNvPr id="15362" name="Picture 2" descr="kleur / rood">
            <a:extLst>
              <a:ext uri="{FF2B5EF4-FFF2-40B4-BE49-F238E27FC236}">
                <a16:creationId xmlns:a16="http://schemas.microsoft.com/office/drawing/2014/main" id="{F55FB745-D52D-4714-B8A2-7E3281B98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11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leur / paars">
            <a:extLst>
              <a:ext uri="{FF2B5EF4-FFF2-40B4-BE49-F238E27FC236}">
                <a16:creationId xmlns:a16="http://schemas.microsoft.com/office/drawing/2014/main" id="{CE083510-2F31-4886-96B9-1719289C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55" y="42412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leur / geel">
            <a:extLst>
              <a:ext uri="{FF2B5EF4-FFF2-40B4-BE49-F238E27FC236}">
                <a16:creationId xmlns:a16="http://schemas.microsoft.com/office/drawing/2014/main" id="{FBA216E5-4F4E-440D-81B1-1457DC30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kleur / groen">
            <a:extLst>
              <a:ext uri="{FF2B5EF4-FFF2-40B4-BE49-F238E27FC236}">
                <a16:creationId xmlns:a16="http://schemas.microsoft.com/office/drawing/2014/main" id="{D55F2770-40EA-411D-97A2-F987BDDA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55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blauw / kleur">
            <a:extLst>
              <a:ext uri="{FF2B5EF4-FFF2-40B4-BE49-F238E27FC236}">
                <a16:creationId xmlns:a16="http://schemas.microsoft.com/office/drawing/2014/main" id="{12973F3C-280E-42EF-B11B-A7A1F27A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412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kleur / zwart">
            <a:extLst>
              <a:ext uri="{FF2B5EF4-FFF2-40B4-BE49-F238E27FC236}">
                <a16:creationId xmlns:a16="http://schemas.microsoft.com/office/drawing/2014/main" id="{DBCCCA9C-BDDB-4E3E-A184-A37B1D94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69068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kleur / wit">
            <a:extLst>
              <a:ext uri="{FF2B5EF4-FFF2-40B4-BE49-F238E27FC236}">
                <a16:creationId xmlns:a16="http://schemas.microsoft.com/office/drawing/2014/main" id="{1F3BD619-2F6E-47EC-AF15-181F008C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2412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kleur / oranje">
            <a:extLst>
              <a:ext uri="{FF2B5EF4-FFF2-40B4-BE49-F238E27FC236}">
                <a16:creationId xmlns:a16="http://schemas.microsoft.com/office/drawing/2014/main" id="{B4FE86E3-AA11-4303-958C-57EC1DD9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11" y="42412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lauw">
            <a:hlinkClick r:id="" action="ppaction://media"/>
            <a:extLst>
              <a:ext uri="{FF2B5EF4-FFF2-40B4-BE49-F238E27FC236}">
                <a16:creationId xmlns:a16="http://schemas.microsoft.com/office/drawing/2014/main" id="{CD050DA2-29DC-4374-8F00-CD263237C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4518" y="5803438"/>
            <a:ext cx="487363" cy="487363"/>
          </a:xfrm>
          <a:prstGeom prst="rect">
            <a:avLst/>
          </a:prstGeom>
        </p:spPr>
      </p:pic>
      <p:pic>
        <p:nvPicPr>
          <p:cNvPr id="5" name="geel">
            <a:hlinkClick r:id="" action="ppaction://media"/>
            <a:extLst>
              <a:ext uri="{FF2B5EF4-FFF2-40B4-BE49-F238E27FC236}">
                <a16:creationId xmlns:a16="http://schemas.microsoft.com/office/drawing/2014/main" id="{68E3C9E9-E2D3-4A33-BB2A-16DFA3638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4517" y="3188903"/>
            <a:ext cx="487363" cy="487363"/>
          </a:xfrm>
          <a:prstGeom prst="rect">
            <a:avLst/>
          </a:prstGeom>
        </p:spPr>
      </p:pic>
      <p:pic>
        <p:nvPicPr>
          <p:cNvPr id="6" name="groen">
            <a:hlinkClick r:id="" action="ppaction://media"/>
            <a:extLst>
              <a:ext uri="{FF2B5EF4-FFF2-40B4-BE49-F238E27FC236}">
                <a16:creationId xmlns:a16="http://schemas.microsoft.com/office/drawing/2014/main" id="{19E764CF-329C-4609-9FC2-3D6A3A3A75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72673" y="3185318"/>
            <a:ext cx="487363" cy="487363"/>
          </a:xfrm>
          <a:prstGeom prst="rect">
            <a:avLst/>
          </a:prstGeom>
        </p:spPr>
      </p:pic>
      <p:pic>
        <p:nvPicPr>
          <p:cNvPr id="7" name="oranje">
            <a:hlinkClick r:id="" action="ppaction://media"/>
            <a:extLst>
              <a:ext uri="{FF2B5EF4-FFF2-40B4-BE49-F238E27FC236}">
                <a16:creationId xmlns:a16="http://schemas.microsoft.com/office/drawing/2014/main" id="{961715B2-B74E-4C03-8FEF-BDC60DD259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30829" y="5803437"/>
            <a:ext cx="487363" cy="487363"/>
          </a:xfrm>
          <a:prstGeom prst="rect">
            <a:avLst/>
          </a:prstGeom>
        </p:spPr>
      </p:pic>
      <p:pic>
        <p:nvPicPr>
          <p:cNvPr id="8" name="paars">
            <a:hlinkClick r:id="" action="ppaction://media"/>
            <a:extLst>
              <a:ext uri="{FF2B5EF4-FFF2-40B4-BE49-F238E27FC236}">
                <a16:creationId xmlns:a16="http://schemas.microsoft.com/office/drawing/2014/main" id="{C9815131-3B26-42C8-A8A7-D1DE8117F6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69714" y="5803437"/>
            <a:ext cx="487363" cy="487363"/>
          </a:xfrm>
          <a:prstGeom prst="rect">
            <a:avLst/>
          </a:prstGeom>
        </p:spPr>
      </p:pic>
      <p:pic>
        <p:nvPicPr>
          <p:cNvPr id="9" name="rood">
            <a:hlinkClick r:id="" action="ppaction://media"/>
            <a:extLst>
              <a:ext uri="{FF2B5EF4-FFF2-40B4-BE49-F238E27FC236}">
                <a16:creationId xmlns:a16="http://schemas.microsoft.com/office/drawing/2014/main" id="{5795DD24-BF51-4CDD-AE8C-76D5BEBDBB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30829" y="3185317"/>
            <a:ext cx="487363" cy="487363"/>
          </a:xfrm>
          <a:prstGeom prst="rect">
            <a:avLst/>
          </a:prstGeom>
        </p:spPr>
      </p:pic>
      <p:pic>
        <p:nvPicPr>
          <p:cNvPr id="10" name="zwart">
            <a:hlinkClick r:id="" action="ppaction://media"/>
            <a:extLst>
              <a:ext uri="{FF2B5EF4-FFF2-40B4-BE49-F238E27FC236}">
                <a16:creationId xmlns:a16="http://schemas.microsoft.com/office/drawing/2014/main" id="{565625E7-1AAE-4B70-94D2-146F908C3B9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90118" y="3183050"/>
            <a:ext cx="487363" cy="487363"/>
          </a:xfrm>
          <a:prstGeom prst="rect">
            <a:avLst/>
          </a:prstGeom>
        </p:spPr>
      </p:pic>
      <p:pic>
        <p:nvPicPr>
          <p:cNvPr id="11" name="wit">
            <a:hlinkClick r:id="" action="ppaction://media"/>
            <a:extLst>
              <a:ext uri="{FF2B5EF4-FFF2-40B4-BE49-F238E27FC236}">
                <a16:creationId xmlns:a16="http://schemas.microsoft.com/office/drawing/2014/main" id="{F09E1B44-52FA-433D-94FA-0FC1CC28392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90117" y="5803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491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E2FAB-6889-4EBB-827F-0653C3ED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Basisemoties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miley, Emoticon, Woede, Boos, Angst, Emoties">
            <a:extLst>
              <a:ext uri="{FF2B5EF4-FFF2-40B4-BE49-F238E27FC236}">
                <a16:creationId xmlns:a16="http://schemas.microsoft.com/office/drawing/2014/main" id="{7B39EDBC-E638-44AD-9521-6EADD85B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79" y="1675152"/>
            <a:ext cx="7914442" cy="444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86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E64F-88D8-4519-A0B8-7AA9F406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1152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Luister en herhaal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blij / gelukkig">
            <a:extLst>
              <a:ext uri="{FF2B5EF4-FFF2-40B4-BE49-F238E27FC236}">
                <a16:creationId xmlns:a16="http://schemas.microsoft.com/office/drawing/2014/main" id="{E5735C11-0D20-446D-A781-2C4C464B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624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e / slaperig">
            <a:extLst>
              <a:ext uri="{FF2B5EF4-FFF2-40B4-BE49-F238E27FC236}">
                <a16:creationId xmlns:a16="http://schemas.microsoft.com/office/drawing/2014/main" id="{09E27735-A2BC-4A31-9B23-97574FA8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44624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erlegen">
            <a:extLst>
              <a:ext uri="{FF2B5EF4-FFF2-40B4-BE49-F238E27FC236}">
                <a16:creationId xmlns:a16="http://schemas.microsoft.com/office/drawing/2014/main" id="{05B0A926-7CA5-46FB-8F36-A0367F53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144624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ng / ongerust">
            <a:extLst>
              <a:ext uri="{FF2B5EF4-FFF2-40B4-BE49-F238E27FC236}">
                <a16:creationId xmlns:a16="http://schemas.microsoft.com/office/drawing/2014/main" id="{0F3CB196-BB25-46F6-A80B-94903060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490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oos / kwaad">
            <a:extLst>
              <a:ext uri="{FF2B5EF4-FFF2-40B4-BE49-F238E27FC236}">
                <a16:creationId xmlns:a16="http://schemas.microsoft.com/office/drawing/2014/main" id="{F80515B7-6959-4DC3-AA35-0FD9956C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99" y="416627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uilen / wenen">
            <a:extLst>
              <a:ext uri="{FF2B5EF4-FFF2-40B4-BE49-F238E27FC236}">
                <a16:creationId xmlns:a16="http://schemas.microsoft.com/office/drawing/2014/main" id="{463EC976-406E-466D-BBC1-A208EF40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00" y="417080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roosten">
            <a:extLst>
              <a:ext uri="{FF2B5EF4-FFF2-40B4-BE49-F238E27FC236}">
                <a16:creationId xmlns:a16="http://schemas.microsoft.com/office/drawing/2014/main" id="{9DAD4355-2957-40E8-B719-012266F7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55" y="280395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borstpijn">
            <a:extLst>
              <a:ext uri="{FF2B5EF4-FFF2-40B4-BE49-F238E27FC236}">
                <a16:creationId xmlns:a16="http://schemas.microsoft.com/office/drawing/2014/main" id="{3D82EFF1-8812-4F88-B75B-037DCACC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155" y="280395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lij">
            <a:hlinkClick r:id="" action="ppaction://media"/>
            <a:extLst>
              <a:ext uri="{FF2B5EF4-FFF2-40B4-BE49-F238E27FC236}">
                <a16:creationId xmlns:a16="http://schemas.microsoft.com/office/drawing/2014/main" id="{1C20DC85-2D20-4994-B7C6-A75744D16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4518" y="2940875"/>
            <a:ext cx="487363" cy="487363"/>
          </a:xfrm>
          <a:prstGeom prst="rect">
            <a:avLst/>
          </a:prstGeom>
        </p:spPr>
      </p:pic>
      <p:pic>
        <p:nvPicPr>
          <p:cNvPr id="5" name="bang">
            <a:hlinkClick r:id="" action="ppaction://media"/>
            <a:extLst>
              <a:ext uri="{FF2B5EF4-FFF2-40B4-BE49-F238E27FC236}">
                <a16:creationId xmlns:a16="http://schemas.microsoft.com/office/drawing/2014/main" id="{E8D9C015-63C2-4FEC-9E02-AA1DC9AD9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4517" y="5651050"/>
            <a:ext cx="487363" cy="487363"/>
          </a:xfrm>
          <a:prstGeom prst="rect">
            <a:avLst/>
          </a:prstGeom>
        </p:spPr>
      </p:pic>
      <p:pic>
        <p:nvPicPr>
          <p:cNvPr id="6" name="boos">
            <a:hlinkClick r:id="" action="ppaction://media"/>
            <a:extLst>
              <a:ext uri="{FF2B5EF4-FFF2-40B4-BE49-F238E27FC236}">
                <a16:creationId xmlns:a16="http://schemas.microsoft.com/office/drawing/2014/main" id="{F1DEC858-FF13-40FC-9000-DEE886D7D9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2318" y="5651050"/>
            <a:ext cx="487363" cy="487363"/>
          </a:xfrm>
          <a:prstGeom prst="rect">
            <a:avLst/>
          </a:prstGeom>
        </p:spPr>
      </p:pic>
      <p:pic>
        <p:nvPicPr>
          <p:cNvPr id="7" name="moe">
            <a:hlinkClick r:id="" action="ppaction://media"/>
            <a:extLst>
              <a:ext uri="{FF2B5EF4-FFF2-40B4-BE49-F238E27FC236}">
                <a16:creationId xmlns:a16="http://schemas.microsoft.com/office/drawing/2014/main" id="{3E205F77-BA2A-4F98-81A2-8DF275BC51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2318" y="2940874"/>
            <a:ext cx="487363" cy="487363"/>
          </a:xfrm>
          <a:prstGeom prst="rect">
            <a:avLst/>
          </a:prstGeom>
        </p:spPr>
      </p:pic>
      <p:pic>
        <p:nvPicPr>
          <p:cNvPr id="8" name="pijn">
            <a:hlinkClick r:id="" action="ppaction://media"/>
            <a:extLst>
              <a:ext uri="{FF2B5EF4-FFF2-40B4-BE49-F238E27FC236}">
                <a16:creationId xmlns:a16="http://schemas.microsoft.com/office/drawing/2014/main" id="{7EF4681D-0241-4A08-A4C4-E0F5A932E2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14474" y="4368291"/>
            <a:ext cx="487363" cy="487363"/>
          </a:xfrm>
          <a:prstGeom prst="rect">
            <a:avLst/>
          </a:prstGeom>
        </p:spPr>
      </p:pic>
      <p:pic>
        <p:nvPicPr>
          <p:cNvPr id="9" name="troosten">
            <a:hlinkClick r:id="" action="ppaction://media"/>
            <a:extLst>
              <a:ext uri="{FF2B5EF4-FFF2-40B4-BE49-F238E27FC236}">
                <a16:creationId xmlns:a16="http://schemas.microsoft.com/office/drawing/2014/main" id="{23389111-E224-41D2-BF5D-D67435C9221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572373" y="4368292"/>
            <a:ext cx="487363" cy="487363"/>
          </a:xfrm>
          <a:prstGeom prst="rect">
            <a:avLst/>
          </a:prstGeom>
        </p:spPr>
      </p:pic>
      <p:pic>
        <p:nvPicPr>
          <p:cNvPr id="10" name="verdrietig">
            <a:hlinkClick r:id="" action="ppaction://media"/>
            <a:extLst>
              <a:ext uri="{FF2B5EF4-FFF2-40B4-BE49-F238E27FC236}">
                <a16:creationId xmlns:a16="http://schemas.microsoft.com/office/drawing/2014/main" id="{D891A7F5-2F15-45C5-BBD0-BE35F138E63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390120" y="5651050"/>
            <a:ext cx="487363" cy="487363"/>
          </a:xfrm>
          <a:prstGeom prst="rect">
            <a:avLst/>
          </a:prstGeom>
        </p:spPr>
      </p:pic>
      <p:pic>
        <p:nvPicPr>
          <p:cNvPr id="11" name="verlegen">
            <a:hlinkClick r:id="" action="ppaction://media"/>
            <a:extLst>
              <a:ext uri="{FF2B5EF4-FFF2-40B4-BE49-F238E27FC236}">
                <a16:creationId xmlns:a16="http://schemas.microsoft.com/office/drawing/2014/main" id="{B2E87676-2A30-4ECE-B17A-01E2983A0C4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422669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262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F4B1-6D8B-4FEC-848F-0838FFB2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Groenten en fruit</a:t>
            </a:r>
            <a:endParaRPr lang="nl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as, Winkelen, Boodschappen, Eten, Fruit, Groenten">
            <a:extLst>
              <a:ext uri="{FF2B5EF4-FFF2-40B4-BE49-F238E27FC236}">
                <a16:creationId xmlns:a16="http://schemas.microsoft.com/office/drawing/2014/main" id="{F5BA95BC-8C44-4154-8A82-1804A6F12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98" y="1690688"/>
            <a:ext cx="3783003" cy="45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70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97</Words>
  <Application>Microsoft Office PowerPoint</Application>
  <PresentationFormat>Breedbeeld</PresentationFormat>
  <Paragraphs>36</Paragraphs>
  <Slides>48</Slides>
  <Notes>0</Notes>
  <HiddenSlides>0</HiddenSlides>
  <MMClips>264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Kantoorthema</vt:lpstr>
      <vt:lpstr>Digitaal oefenpakket</vt:lpstr>
      <vt:lpstr>Op school en in de klas</vt:lpstr>
      <vt:lpstr>Luister en herhaal</vt:lpstr>
      <vt:lpstr>PowerPoint-presentatie</vt:lpstr>
      <vt:lpstr>Kleuren</vt:lpstr>
      <vt:lpstr>Luister en herhaal</vt:lpstr>
      <vt:lpstr>Basisemoties</vt:lpstr>
      <vt:lpstr>Luister en herhaal</vt:lpstr>
      <vt:lpstr>Groenten en fruit</vt:lpstr>
      <vt:lpstr>Luister en herhaal</vt:lpstr>
      <vt:lpstr>PowerPoint-presentatie</vt:lpstr>
      <vt:lpstr>Dagen en maanden</vt:lpstr>
      <vt:lpstr>Luister en herhaal</vt:lpstr>
      <vt:lpstr>PowerPoint-presentatie</vt:lpstr>
      <vt:lpstr>PowerPoint-presentatie</vt:lpstr>
      <vt:lpstr>Personen en beroepen</vt:lpstr>
      <vt:lpstr>Luister en herhaal</vt:lpstr>
      <vt:lpstr>PowerPoint-presentatie</vt:lpstr>
      <vt:lpstr>Sporten – speelgoed - instrumenten</vt:lpstr>
      <vt:lpstr>Luister en herhaal</vt:lpstr>
      <vt:lpstr>PowerPoint-presentatie</vt:lpstr>
      <vt:lpstr>PowerPoint-presentatie</vt:lpstr>
      <vt:lpstr>Kledij</vt:lpstr>
      <vt:lpstr>Luister en herhaal</vt:lpstr>
      <vt:lpstr>PowerPoint-presentatie</vt:lpstr>
      <vt:lpstr>Vervoersmiddelen</vt:lpstr>
      <vt:lpstr>Luister en herhaal</vt:lpstr>
      <vt:lpstr>PowerPoint-presentatie</vt:lpstr>
      <vt:lpstr>Dieren</vt:lpstr>
      <vt:lpstr>Luister en herhaal</vt:lpstr>
      <vt:lpstr>PowerPoint-presentatie</vt:lpstr>
      <vt:lpstr>PowerPoint-presentatie</vt:lpstr>
      <vt:lpstr>Planten</vt:lpstr>
      <vt:lpstr>Luister en herhaal</vt:lpstr>
      <vt:lpstr>Het lichaam</vt:lpstr>
      <vt:lpstr>Luister en herhaal</vt:lpstr>
      <vt:lpstr>Gebouwen</vt:lpstr>
      <vt:lpstr>Luister en herhaal</vt:lpstr>
      <vt:lpstr>PowerPoint-presentatie</vt:lpstr>
      <vt:lpstr>Voorwerpen in het huis</vt:lpstr>
      <vt:lpstr>Luister en herhaal</vt:lpstr>
      <vt:lpstr>PowerPoint-presentatie</vt:lpstr>
      <vt:lpstr>Werkwoorden vervoegen</vt:lpstr>
      <vt:lpstr>“lopen”</vt:lpstr>
      <vt:lpstr>“wenen”</vt:lpstr>
      <vt:lpstr>“springen”</vt:lpstr>
      <vt:lpstr>“dansen”</vt:lpstr>
      <vt:lpstr>“zingen”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 oefenpakket</dc:title>
  <dc:creator>Warre Lingier</dc:creator>
  <cp:lastModifiedBy>Warre Lingier</cp:lastModifiedBy>
  <cp:revision>14</cp:revision>
  <dcterms:created xsi:type="dcterms:W3CDTF">2022-04-18T11:30:51Z</dcterms:created>
  <dcterms:modified xsi:type="dcterms:W3CDTF">2022-04-18T15:52:56Z</dcterms:modified>
</cp:coreProperties>
</file>